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461" r:id="rId2"/>
    <p:sldId id="598" r:id="rId3"/>
    <p:sldId id="599" r:id="rId4"/>
    <p:sldId id="520" r:id="rId5"/>
    <p:sldId id="602" r:id="rId6"/>
    <p:sldId id="466" r:id="rId7"/>
    <p:sldId id="519" r:id="rId8"/>
    <p:sldId id="600" r:id="rId9"/>
    <p:sldId id="521" r:id="rId10"/>
    <p:sldId id="522" r:id="rId11"/>
    <p:sldId id="523" r:id="rId12"/>
    <p:sldId id="524" r:id="rId13"/>
    <p:sldId id="525" r:id="rId14"/>
    <p:sldId id="528" r:id="rId15"/>
    <p:sldId id="529" r:id="rId16"/>
    <p:sldId id="530" r:id="rId17"/>
    <p:sldId id="531" r:id="rId18"/>
    <p:sldId id="532" r:id="rId19"/>
    <p:sldId id="533" r:id="rId20"/>
    <p:sldId id="561" r:id="rId21"/>
    <p:sldId id="562" r:id="rId22"/>
    <p:sldId id="591" r:id="rId23"/>
    <p:sldId id="595" r:id="rId24"/>
    <p:sldId id="596" r:id="rId25"/>
    <p:sldId id="594" r:id="rId26"/>
    <p:sldId id="592" r:id="rId27"/>
    <p:sldId id="593" r:id="rId28"/>
    <p:sldId id="526" r:id="rId29"/>
    <p:sldId id="527" r:id="rId30"/>
    <p:sldId id="601" r:id="rId31"/>
    <p:sldId id="465" r:id="rId32"/>
    <p:sldId id="490" r:id="rId33"/>
    <p:sldId id="516" r:id="rId34"/>
    <p:sldId id="498" r:id="rId35"/>
    <p:sldId id="500" r:id="rId36"/>
    <p:sldId id="501" r:id="rId37"/>
    <p:sldId id="502" r:id="rId38"/>
    <p:sldId id="503" r:id="rId39"/>
    <p:sldId id="504" r:id="rId40"/>
    <p:sldId id="499" r:id="rId41"/>
    <p:sldId id="517" r:id="rId42"/>
    <p:sldId id="505" r:id="rId43"/>
    <p:sldId id="518" r:id="rId44"/>
    <p:sldId id="512" r:id="rId45"/>
    <p:sldId id="463" r:id="rId46"/>
    <p:sldId id="537" r:id="rId47"/>
    <p:sldId id="538" r:id="rId48"/>
    <p:sldId id="550" r:id="rId49"/>
    <p:sldId id="539" r:id="rId50"/>
    <p:sldId id="551" r:id="rId51"/>
    <p:sldId id="553" r:id="rId52"/>
    <p:sldId id="554" r:id="rId53"/>
    <p:sldId id="563" r:id="rId54"/>
    <p:sldId id="569" r:id="rId55"/>
    <p:sldId id="568" r:id="rId56"/>
    <p:sldId id="564" r:id="rId57"/>
    <p:sldId id="565" r:id="rId58"/>
    <p:sldId id="567" r:id="rId59"/>
    <p:sldId id="541" r:id="rId60"/>
    <p:sldId id="557" r:id="rId61"/>
    <p:sldId id="558" r:id="rId62"/>
    <p:sldId id="559" r:id="rId63"/>
    <p:sldId id="560" r:id="rId64"/>
    <p:sldId id="556" r:id="rId65"/>
    <p:sldId id="546" r:id="rId66"/>
    <p:sldId id="548" r:id="rId67"/>
    <p:sldId id="545" r:id="rId68"/>
    <p:sldId id="549" r:id="rId69"/>
    <p:sldId id="555" r:id="rId70"/>
    <p:sldId id="540" r:id="rId71"/>
    <p:sldId id="543" r:id="rId72"/>
    <p:sldId id="542" r:id="rId73"/>
    <p:sldId id="544" r:id="rId74"/>
    <p:sldId id="308" r:id="rId75"/>
    <p:sldId id="464" r:id="rId76"/>
    <p:sldId id="534" r:id="rId77"/>
    <p:sldId id="536" r:id="rId78"/>
    <p:sldId id="535" r:id="rId79"/>
    <p:sldId id="436" r:id="rId80"/>
    <p:sldId id="462" r:id="rId81"/>
    <p:sldId id="458" r:id="rId82"/>
    <p:sldId id="578" r:id="rId83"/>
    <p:sldId id="456" r:id="rId84"/>
    <p:sldId id="570" r:id="rId85"/>
    <p:sldId id="577" r:id="rId86"/>
    <p:sldId id="574" r:id="rId87"/>
    <p:sldId id="576" r:id="rId88"/>
    <p:sldId id="575" r:id="rId89"/>
    <p:sldId id="572" r:id="rId90"/>
    <p:sldId id="573" r:id="rId91"/>
    <p:sldId id="571" r:id="rId92"/>
    <p:sldId id="579" r:id="rId93"/>
    <p:sldId id="581" r:id="rId94"/>
    <p:sldId id="582" r:id="rId95"/>
    <p:sldId id="588" r:id="rId96"/>
    <p:sldId id="583" r:id="rId97"/>
    <p:sldId id="584" r:id="rId98"/>
    <p:sldId id="585" r:id="rId99"/>
    <p:sldId id="586" r:id="rId100"/>
    <p:sldId id="587" r:id="rId101"/>
    <p:sldId id="589" r:id="rId102"/>
    <p:sldId id="590" r:id="rId103"/>
    <p:sldId id="597" r:id="rId104"/>
    <p:sldId id="307" r:id="rId105"/>
    <p:sldId id="447" r:id="rId106"/>
    <p:sldId id="427" r:id="rId107"/>
    <p:sldId id="467" r:id="rId10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069"/>
    <a:srgbClr val="334D63"/>
    <a:srgbClr val="FF0000"/>
    <a:srgbClr val="D8E626"/>
    <a:srgbClr val="6DAC13"/>
    <a:srgbClr val="FC611F"/>
    <a:srgbClr val="FFFFFF"/>
    <a:srgbClr val="29293F"/>
    <a:srgbClr val="385D8A"/>
    <a:srgbClr val="67B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0" autoAdjust="0"/>
    <p:restoredTop sz="96466" autoAdjust="0"/>
  </p:normalViewPr>
  <p:slideViewPr>
    <p:cSldViewPr>
      <p:cViewPr>
        <p:scale>
          <a:sx n="100" d="100"/>
          <a:sy n="100" d="100"/>
        </p:scale>
        <p:origin x="1032" y="5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E33995-8B29-4059-BF16-FE463E5000EA}" type="doc">
      <dgm:prSet loTypeId="urn:microsoft.com/office/officeart/2005/8/layout/arrow2" loCatId="process" qsTypeId="urn:microsoft.com/office/officeart/2005/8/quickstyle/simple1" qsCatId="simple" csTypeId="urn:microsoft.com/office/officeart/2005/8/colors/accent1_5" csCatId="accent1" phldr="1"/>
      <dgm:spPr/>
    </dgm:pt>
    <dgm:pt modelId="{ACC6BE03-2BCA-40FC-BDF8-492A7025F753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HTTP 0.9 1991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gm:t>
    </dgm:pt>
    <dgm:pt modelId="{DE612D30-0248-46F6-89EF-038B70879240}" type="parTrans" cxnId="{67EC0A49-55CC-4917-8D5C-A7B3B1BC841E}">
      <dgm:prSet/>
      <dgm:spPr/>
      <dgm:t>
        <a:bodyPr/>
        <a:lstStyle/>
        <a:p>
          <a:endParaRPr lang="zh-CN" altLang="en-US"/>
        </a:p>
      </dgm:t>
    </dgm:pt>
    <dgm:pt modelId="{45D32536-F65B-427D-8FCB-2839173FF72F}" type="sibTrans" cxnId="{67EC0A49-55CC-4917-8D5C-A7B3B1BC841E}">
      <dgm:prSet/>
      <dgm:spPr/>
      <dgm:t>
        <a:bodyPr/>
        <a:lstStyle/>
        <a:p>
          <a:endParaRPr lang="zh-CN" altLang="en-US"/>
        </a:p>
      </dgm:t>
    </dgm:pt>
    <dgm:pt modelId="{1C0426C1-1AD8-4897-9232-3C8554AECE6F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HTTP 1.1 1997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gm:t>
    </dgm:pt>
    <dgm:pt modelId="{6D0CBA43-FF07-467F-AB72-3CF20EAF00E7}" type="parTrans" cxnId="{84237D06-78D6-4FD7-852C-5C7939C37F9C}">
      <dgm:prSet/>
      <dgm:spPr/>
      <dgm:t>
        <a:bodyPr/>
        <a:lstStyle/>
        <a:p>
          <a:endParaRPr lang="zh-CN" altLang="en-US"/>
        </a:p>
      </dgm:t>
    </dgm:pt>
    <dgm:pt modelId="{D2369171-E6BE-45E2-AB5E-5D64643BD333}" type="sibTrans" cxnId="{84237D06-78D6-4FD7-852C-5C7939C37F9C}">
      <dgm:prSet/>
      <dgm:spPr/>
      <dgm:t>
        <a:bodyPr/>
        <a:lstStyle/>
        <a:p>
          <a:endParaRPr lang="zh-CN" altLang="en-US"/>
        </a:p>
      </dgm:t>
    </dgm:pt>
    <dgm:pt modelId="{832D63D8-F4B6-4DF4-8E82-4508622744C3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HTTP 1.0 1996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gm:t>
    </dgm:pt>
    <dgm:pt modelId="{EF716044-60A2-4029-BD43-0CDBD11CB54E}" type="parTrans" cxnId="{81224F85-3B58-4C4C-B156-61260A3CA876}">
      <dgm:prSet/>
      <dgm:spPr/>
      <dgm:t>
        <a:bodyPr/>
        <a:lstStyle/>
        <a:p>
          <a:endParaRPr lang="zh-CN" altLang="en-US"/>
        </a:p>
      </dgm:t>
    </dgm:pt>
    <dgm:pt modelId="{BC4F9B87-9595-43FA-AB7D-00590BDD6776}" type="sibTrans" cxnId="{81224F85-3B58-4C4C-B156-61260A3CA876}">
      <dgm:prSet/>
      <dgm:spPr/>
      <dgm:t>
        <a:bodyPr/>
        <a:lstStyle/>
        <a:p>
          <a:endParaRPr lang="zh-CN" altLang="en-US"/>
        </a:p>
      </dgm:t>
    </dgm:pt>
    <dgm:pt modelId="{5070CC0F-62FE-45C9-BFEE-953AABC8D2E1}">
      <dgm:prSet phldrT="[文本]" custT="1"/>
      <dgm:spPr/>
      <dgm:t>
        <a:bodyPr/>
        <a:lstStyle/>
        <a:p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HTTP 2.0 2015</a:t>
          </a: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gm:t>
    </dgm:pt>
    <dgm:pt modelId="{58697BDB-707D-4432-B502-A256DDADE1FA}" type="parTrans" cxnId="{5D25F690-96A4-4290-9313-C164230EAE36}">
      <dgm:prSet/>
      <dgm:spPr/>
      <dgm:t>
        <a:bodyPr/>
        <a:lstStyle/>
        <a:p>
          <a:endParaRPr lang="zh-CN" altLang="en-US"/>
        </a:p>
      </dgm:t>
    </dgm:pt>
    <dgm:pt modelId="{20F001C9-F7DC-434E-95F6-CA3CFCB03A42}" type="sibTrans" cxnId="{5D25F690-96A4-4290-9313-C164230EAE36}">
      <dgm:prSet/>
      <dgm:spPr/>
      <dgm:t>
        <a:bodyPr/>
        <a:lstStyle/>
        <a:p>
          <a:endParaRPr lang="zh-CN" altLang="en-US"/>
        </a:p>
      </dgm:t>
    </dgm:pt>
    <dgm:pt modelId="{BA65643B-836C-4524-B61B-A04C77FDF70A}" type="pres">
      <dgm:prSet presAssocID="{58E33995-8B29-4059-BF16-FE463E5000EA}" presName="arrowDiagram" presStyleCnt="0">
        <dgm:presLayoutVars>
          <dgm:chMax val="5"/>
          <dgm:dir/>
          <dgm:resizeHandles val="exact"/>
        </dgm:presLayoutVars>
      </dgm:prSet>
      <dgm:spPr/>
    </dgm:pt>
    <dgm:pt modelId="{629224EF-00D5-4731-95DE-463D41D89193}" type="pres">
      <dgm:prSet presAssocID="{58E33995-8B29-4059-BF16-FE463E5000EA}" presName="arrow" presStyleLbl="bgShp" presStyleIdx="0" presStyleCnt="1"/>
      <dgm:spPr/>
    </dgm:pt>
    <dgm:pt modelId="{818F8552-37B5-4756-9560-EFF8EC8EA8CC}" type="pres">
      <dgm:prSet presAssocID="{58E33995-8B29-4059-BF16-FE463E5000EA}" presName="arrowDiagram4" presStyleCnt="0"/>
      <dgm:spPr/>
    </dgm:pt>
    <dgm:pt modelId="{B308FD56-4548-4F79-93A7-8720EC252A53}" type="pres">
      <dgm:prSet presAssocID="{ACC6BE03-2BCA-40FC-BDF8-492A7025F753}" presName="bullet4a" presStyleLbl="node1" presStyleIdx="0" presStyleCnt="4"/>
      <dgm:spPr/>
    </dgm:pt>
    <dgm:pt modelId="{D3875EF3-452E-466A-A52D-DC79F0CBA02C}" type="pres">
      <dgm:prSet presAssocID="{ACC6BE03-2BCA-40FC-BDF8-492A7025F753}" presName="textBox4a" presStyleLbl="revTx" presStyleIdx="0" presStyleCnt="4">
        <dgm:presLayoutVars>
          <dgm:bulletEnabled val="1"/>
        </dgm:presLayoutVars>
      </dgm:prSet>
      <dgm:spPr/>
    </dgm:pt>
    <dgm:pt modelId="{60EE4549-AF03-44A0-90BC-8A6BAC591FD7}" type="pres">
      <dgm:prSet presAssocID="{832D63D8-F4B6-4DF4-8E82-4508622744C3}" presName="bullet4b" presStyleLbl="node1" presStyleIdx="1" presStyleCnt="4"/>
      <dgm:spPr/>
    </dgm:pt>
    <dgm:pt modelId="{4E4819CE-B93E-40B1-AD17-75C24C1A91D2}" type="pres">
      <dgm:prSet presAssocID="{832D63D8-F4B6-4DF4-8E82-4508622744C3}" presName="textBox4b" presStyleLbl="revTx" presStyleIdx="1" presStyleCnt="4">
        <dgm:presLayoutVars>
          <dgm:bulletEnabled val="1"/>
        </dgm:presLayoutVars>
      </dgm:prSet>
      <dgm:spPr/>
    </dgm:pt>
    <dgm:pt modelId="{D22ADDFE-C098-4C9C-BF3A-B61C1C7955BC}" type="pres">
      <dgm:prSet presAssocID="{1C0426C1-1AD8-4897-9232-3C8554AECE6F}" presName="bullet4c" presStyleLbl="node1" presStyleIdx="2" presStyleCnt="4"/>
      <dgm:spPr>
        <a:solidFill>
          <a:srgbClr val="FF0000">
            <a:alpha val="63333"/>
          </a:srgbClr>
        </a:solidFill>
      </dgm:spPr>
    </dgm:pt>
    <dgm:pt modelId="{12B1D20C-8193-474A-BCE1-63CCE78CA0AB}" type="pres">
      <dgm:prSet presAssocID="{1C0426C1-1AD8-4897-9232-3C8554AECE6F}" presName="textBox4c" presStyleLbl="revTx" presStyleIdx="2" presStyleCnt="4">
        <dgm:presLayoutVars>
          <dgm:bulletEnabled val="1"/>
        </dgm:presLayoutVars>
      </dgm:prSet>
      <dgm:spPr/>
    </dgm:pt>
    <dgm:pt modelId="{DBDCFA37-B27D-4386-9547-6E2B988BDFCB}" type="pres">
      <dgm:prSet presAssocID="{5070CC0F-62FE-45C9-BFEE-953AABC8D2E1}" presName="bullet4d" presStyleLbl="node1" presStyleIdx="3" presStyleCnt="4"/>
      <dgm:spPr/>
    </dgm:pt>
    <dgm:pt modelId="{872A0ADF-3C4A-4BC0-B413-5D60B0A255DC}" type="pres">
      <dgm:prSet presAssocID="{5070CC0F-62FE-45C9-BFEE-953AABC8D2E1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A7CE3605-A965-4F07-9C13-EC6F8BB4409B}" type="presOf" srcId="{58E33995-8B29-4059-BF16-FE463E5000EA}" destId="{BA65643B-836C-4524-B61B-A04C77FDF70A}" srcOrd="0" destOrd="0" presId="urn:microsoft.com/office/officeart/2005/8/layout/arrow2"/>
    <dgm:cxn modelId="{84237D06-78D6-4FD7-852C-5C7939C37F9C}" srcId="{58E33995-8B29-4059-BF16-FE463E5000EA}" destId="{1C0426C1-1AD8-4897-9232-3C8554AECE6F}" srcOrd="2" destOrd="0" parTransId="{6D0CBA43-FF07-467F-AB72-3CF20EAF00E7}" sibTransId="{D2369171-E6BE-45E2-AB5E-5D64643BD333}"/>
    <dgm:cxn modelId="{67EC0A49-55CC-4917-8D5C-A7B3B1BC841E}" srcId="{58E33995-8B29-4059-BF16-FE463E5000EA}" destId="{ACC6BE03-2BCA-40FC-BDF8-492A7025F753}" srcOrd="0" destOrd="0" parTransId="{DE612D30-0248-46F6-89EF-038B70879240}" sibTransId="{45D32536-F65B-427D-8FCB-2839173FF72F}"/>
    <dgm:cxn modelId="{2F25776B-E2E9-4C4D-A65C-C3FC1FDED73C}" type="presOf" srcId="{1C0426C1-1AD8-4897-9232-3C8554AECE6F}" destId="{12B1D20C-8193-474A-BCE1-63CCE78CA0AB}" srcOrd="0" destOrd="0" presId="urn:microsoft.com/office/officeart/2005/8/layout/arrow2"/>
    <dgm:cxn modelId="{81224F85-3B58-4C4C-B156-61260A3CA876}" srcId="{58E33995-8B29-4059-BF16-FE463E5000EA}" destId="{832D63D8-F4B6-4DF4-8E82-4508622744C3}" srcOrd="1" destOrd="0" parTransId="{EF716044-60A2-4029-BD43-0CDBD11CB54E}" sibTransId="{BC4F9B87-9595-43FA-AB7D-00590BDD6776}"/>
    <dgm:cxn modelId="{5D25F690-96A4-4290-9313-C164230EAE36}" srcId="{58E33995-8B29-4059-BF16-FE463E5000EA}" destId="{5070CC0F-62FE-45C9-BFEE-953AABC8D2E1}" srcOrd="3" destOrd="0" parTransId="{58697BDB-707D-4432-B502-A256DDADE1FA}" sibTransId="{20F001C9-F7DC-434E-95F6-CA3CFCB03A42}"/>
    <dgm:cxn modelId="{B93761AD-48E4-46B9-A85D-17F44929619D}" type="presOf" srcId="{ACC6BE03-2BCA-40FC-BDF8-492A7025F753}" destId="{D3875EF3-452E-466A-A52D-DC79F0CBA02C}" srcOrd="0" destOrd="0" presId="urn:microsoft.com/office/officeart/2005/8/layout/arrow2"/>
    <dgm:cxn modelId="{331E73AE-DC87-420D-8483-82770F27DDDB}" type="presOf" srcId="{832D63D8-F4B6-4DF4-8E82-4508622744C3}" destId="{4E4819CE-B93E-40B1-AD17-75C24C1A91D2}" srcOrd="0" destOrd="0" presId="urn:microsoft.com/office/officeart/2005/8/layout/arrow2"/>
    <dgm:cxn modelId="{2A9A6CE6-9D05-4060-A017-9E77F7E058BD}" type="presOf" srcId="{5070CC0F-62FE-45C9-BFEE-953AABC8D2E1}" destId="{872A0ADF-3C4A-4BC0-B413-5D60B0A255DC}" srcOrd="0" destOrd="0" presId="urn:microsoft.com/office/officeart/2005/8/layout/arrow2"/>
    <dgm:cxn modelId="{11F9ED3F-51CA-4EF4-B80E-0CE44B6D97F4}" type="presParOf" srcId="{BA65643B-836C-4524-B61B-A04C77FDF70A}" destId="{629224EF-00D5-4731-95DE-463D41D89193}" srcOrd="0" destOrd="0" presId="urn:microsoft.com/office/officeart/2005/8/layout/arrow2"/>
    <dgm:cxn modelId="{98A25490-BF19-4A39-AFCE-3D4DEACF4675}" type="presParOf" srcId="{BA65643B-836C-4524-B61B-A04C77FDF70A}" destId="{818F8552-37B5-4756-9560-EFF8EC8EA8CC}" srcOrd="1" destOrd="0" presId="urn:microsoft.com/office/officeart/2005/8/layout/arrow2"/>
    <dgm:cxn modelId="{C483F614-25DB-4F60-AFD1-7B722F679CE7}" type="presParOf" srcId="{818F8552-37B5-4756-9560-EFF8EC8EA8CC}" destId="{B308FD56-4548-4F79-93A7-8720EC252A53}" srcOrd="0" destOrd="0" presId="urn:microsoft.com/office/officeart/2005/8/layout/arrow2"/>
    <dgm:cxn modelId="{01E02125-D7A1-4F76-99EA-25E60F44F64C}" type="presParOf" srcId="{818F8552-37B5-4756-9560-EFF8EC8EA8CC}" destId="{D3875EF3-452E-466A-A52D-DC79F0CBA02C}" srcOrd="1" destOrd="0" presId="urn:microsoft.com/office/officeart/2005/8/layout/arrow2"/>
    <dgm:cxn modelId="{755C7CE7-2691-4700-A354-7B2DB249B81A}" type="presParOf" srcId="{818F8552-37B5-4756-9560-EFF8EC8EA8CC}" destId="{60EE4549-AF03-44A0-90BC-8A6BAC591FD7}" srcOrd="2" destOrd="0" presId="urn:microsoft.com/office/officeart/2005/8/layout/arrow2"/>
    <dgm:cxn modelId="{A72D2C11-8B84-4CD4-B0D3-B5BA43017327}" type="presParOf" srcId="{818F8552-37B5-4756-9560-EFF8EC8EA8CC}" destId="{4E4819CE-B93E-40B1-AD17-75C24C1A91D2}" srcOrd="3" destOrd="0" presId="urn:microsoft.com/office/officeart/2005/8/layout/arrow2"/>
    <dgm:cxn modelId="{5E277298-8EFA-47D5-98AE-3FC8B48073BC}" type="presParOf" srcId="{818F8552-37B5-4756-9560-EFF8EC8EA8CC}" destId="{D22ADDFE-C098-4C9C-BF3A-B61C1C7955BC}" srcOrd="4" destOrd="0" presId="urn:microsoft.com/office/officeart/2005/8/layout/arrow2"/>
    <dgm:cxn modelId="{BD71F8A4-1EAE-4876-B4EE-ACCCE88D7489}" type="presParOf" srcId="{818F8552-37B5-4756-9560-EFF8EC8EA8CC}" destId="{12B1D20C-8193-474A-BCE1-63CCE78CA0AB}" srcOrd="5" destOrd="0" presId="urn:microsoft.com/office/officeart/2005/8/layout/arrow2"/>
    <dgm:cxn modelId="{F1FC7A3A-D38E-47F4-9706-DC62E204017E}" type="presParOf" srcId="{818F8552-37B5-4756-9560-EFF8EC8EA8CC}" destId="{DBDCFA37-B27D-4386-9547-6E2B988BDFCB}" srcOrd="6" destOrd="0" presId="urn:microsoft.com/office/officeart/2005/8/layout/arrow2"/>
    <dgm:cxn modelId="{CD66A5DB-639D-4DDE-80F4-552CD7A7F2FE}" type="presParOf" srcId="{818F8552-37B5-4756-9560-EFF8EC8EA8CC}" destId="{872A0ADF-3C4A-4BC0-B413-5D60B0A255D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329364-5276-43F2-87A7-AB070C6B9435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</dgm:pt>
    <dgm:pt modelId="{74E4989A-8254-47D5-99CC-203EE05D0A07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运行时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gm:t>
    </dgm:pt>
    <dgm:pt modelId="{F129354A-6CA2-43C0-83B9-648C416C7055}" type="parTrans" cxnId="{EEF0D48E-33A1-4F62-B484-A342A282AD77}">
      <dgm:prSet/>
      <dgm:spPr/>
      <dgm:t>
        <a:bodyPr/>
        <a:lstStyle/>
        <a:p>
          <a:endParaRPr lang="zh-CN" altLang="en-US"/>
        </a:p>
      </dgm:t>
    </dgm:pt>
    <dgm:pt modelId="{321A10CE-F40B-4343-94B9-342CF2C5DFE6}" type="sibTrans" cxnId="{EEF0D48E-33A1-4F62-B484-A342A282AD7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D9A6CB-7EF9-4515-BDA8-346515F76889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逻辑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gm:t>
    </dgm:pt>
    <dgm:pt modelId="{773A8D35-3382-4BB2-940F-9451F3B25DF8}" type="parTrans" cxnId="{0759B80C-24C8-4791-940F-2D18E922062D}">
      <dgm:prSet/>
      <dgm:spPr/>
      <dgm:t>
        <a:bodyPr/>
        <a:lstStyle/>
        <a:p>
          <a:endParaRPr lang="zh-CN" altLang="en-US"/>
        </a:p>
      </dgm:t>
    </dgm:pt>
    <dgm:pt modelId="{93D5F4D0-087F-4E2E-BB0C-A641825EC7C1}" type="sibTrans" cxnId="{0759B80C-24C8-4791-940F-2D18E922062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2A6C3C-57AB-4306-A2ED-30F0FF17BE4F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语法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gm:t>
    </dgm:pt>
    <dgm:pt modelId="{4CF59240-E052-4717-82F3-497002C6C00B}" type="parTrans" cxnId="{7CF8265E-A3F4-49C3-A1E7-2B60A8924309}">
      <dgm:prSet/>
      <dgm:spPr/>
      <dgm:t>
        <a:bodyPr/>
        <a:lstStyle/>
        <a:p>
          <a:endParaRPr lang="zh-CN" altLang="en-US"/>
        </a:p>
      </dgm:t>
    </dgm:pt>
    <dgm:pt modelId="{FED7DD39-2266-4A5B-8EDE-1525102DC7B5}" type="sibTrans" cxnId="{7CF8265E-A3F4-49C3-A1E7-2B60A892430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D8B935-12D3-41BE-A114-5F21FF3EAC51}" type="pres">
      <dgm:prSet presAssocID="{70329364-5276-43F2-87A7-AB070C6B943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3317097-1ACD-4A57-AEE2-981BE6C573F2}" type="pres">
      <dgm:prSet presAssocID="{74E4989A-8254-47D5-99CC-203EE05D0A07}" presName="gear1" presStyleLbl="node1" presStyleIdx="0" presStyleCnt="3">
        <dgm:presLayoutVars>
          <dgm:chMax val="1"/>
          <dgm:bulletEnabled val="1"/>
        </dgm:presLayoutVars>
      </dgm:prSet>
      <dgm:spPr/>
    </dgm:pt>
    <dgm:pt modelId="{5019EF82-F81C-4FF2-B13E-434136BB32C2}" type="pres">
      <dgm:prSet presAssocID="{74E4989A-8254-47D5-99CC-203EE05D0A07}" presName="gear1srcNode" presStyleLbl="node1" presStyleIdx="0" presStyleCnt="3"/>
      <dgm:spPr/>
    </dgm:pt>
    <dgm:pt modelId="{F9182D1C-7D9F-4BCC-AC7D-205CFB294585}" type="pres">
      <dgm:prSet presAssocID="{74E4989A-8254-47D5-99CC-203EE05D0A07}" presName="gear1dstNode" presStyleLbl="node1" presStyleIdx="0" presStyleCnt="3"/>
      <dgm:spPr/>
    </dgm:pt>
    <dgm:pt modelId="{FB1F5D5D-D5D2-4140-A3DF-959CD6EB0764}" type="pres">
      <dgm:prSet presAssocID="{4AD9A6CB-7EF9-4515-BDA8-346515F76889}" presName="gear2" presStyleLbl="node1" presStyleIdx="1" presStyleCnt="3">
        <dgm:presLayoutVars>
          <dgm:chMax val="1"/>
          <dgm:bulletEnabled val="1"/>
        </dgm:presLayoutVars>
      </dgm:prSet>
      <dgm:spPr/>
    </dgm:pt>
    <dgm:pt modelId="{6FC7089A-A27D-4DA8-8B21-59AC805260B9}" type="pres">
      <dgm:prSet presAssocID="{4AD9A6CB-7EF9-4515-BDA8-346515F76889}" presName="gear2srcNode" presStyleLbl="node1" presStyleIdx="1" presStyleCnt="3"/>
      <dgm:spPr/>
    </dgm:pt>
    <dgm:pt modelId="{00E5DF04-37BD-491F-BF7C-611602D3A1D3}" type="pres">
      <dgm:prSet presAssocID="{4AD9A6CB-7EF9-4515-BDA8-346515F76889}" presName="gear2dstNode" presStyleLbl="node1" presStyleIdx="1" presStyleCnt="3"/>
      <dgm:spPr/>
    </dgm:pt>
    <dgm:pt modelId="{78C4EDE2-DB23-4CE1-95B3-AA314AA73EFB}" type="pres">
      <dgm:prSet presAssocID="{102A6C3C-57AB-4306-A2ED-30F0FF17BE4F}" presName="gear3" presStyleLbl="node1" presStyleIdx="2" presStyleCnt="3"/>
      <dgm:spPr/>
    </dgm:pt>
    <dgm:pt modelId="{C9819263-DEE4-4538-B285-8898A2347323}" type="pres">
      <dgm:prSet presAssocID="{102A6C3C-57AB-4306-A2ED-30F0FF17BE4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075C5A2-5DE8-41DC-B418-08B7D825D2CF}" type="pres">
      <dgm:prSet presAssocID="{102A6C3C-57AB-4306-A2ED-30F0FF17BE4F}" presName="gear3srcNode" presStyleLbl="node1" presStyleIdx="2" presStyleCnt="3"/>
      <dgm:spPr/>
    </dgm:pt>
    <dgm:pt modelId="{BB269234-75F8-49E1-9C14-169BB1FBFBB0}" type="pres">
      <dgm:prSet presAssocID="{102A6C3C-57AB-4306-A2ED-30F0FF17BE4F}" presName="gear3dstNode" presStyleLbl="node1" presStyleIdx="2" presStyleCnt="3"/>
      <dgm:spPr/>
    </dgm:pt>
    <dgm:pt modelId="{1029BE3B-A205-4FA8-91E2-34D9AD62A3B0}" type="pres">
      <dgm:prSet presAssocID="{321A10CE-F40B-4343-94B9-342CF2C5DFE6}" presName="connector1" presStyleLbl="sibTrans2D1" presStyleIdx="0" presStyleCnt="3"/>
      <dgm:spPr/>
    </dgm:pt>
    <dgm:pt modelId="{8C513200-4819-4CC1-A16E-DB460F6B9C93}" type="pres">
      <dgm:prSet presAssocID="{93D5F4D0-087F-4E2E-BB0C-A641825EC7C1}" presName="connector2" presStyleLbl="sibTrans2D1" presStyleIdx="1" presStyleCnt="3"/>
      <dgm:spPr/>
    </dgm:pt>
    <dgm:pt modelId="{7A649010-63CB-4CA1-BE6F-D9AA0EDDDC9C}" type="pres">
      <dgm:prSet presAssocID="{FED7DD39-2266-4A5B-8EDE-1525102DC7B5}" presName="connector3" presStyleLbl="sibTrans2D1" presStyleIdx="2" presStyleCnt="3"/>
      <dgm:spPr/>
    </dgm:pt>
  </dgm:ptLst>
  <dgm:cxnLst>
    <dgm:cxn modelId="{0759B80C-24C8-4791-940F-2D18E922062D}" srcId="{70329364-5276-43F2-87A7-AB070C6B9435}" destId="{4AD9A6CB-7EF9-4515-BDA8-346515F76889}" srcOrd="1" destOrd="0" parTransId="{773A8D35-3382-4BB2-940F-9451F3B25DF8}" sibTransId="{93D5F4D0-087F-4E2E-BB0C-A641825EC7C1}"/>
    <dgm:cxn modelId="{4CFB051A-C4C9-4730-AB12-5561012CEEA6}" type="presOf" srcId="{102A6C3C-57AB-4306-A2ED-30F0FF17BE4F}" destId="{BB269234-75F8-49E1-9C14-169BB1FBFBB0}" srcOrd="3" destOrd="0" presId="urn:microsoft.com/office/officeart/2005/8/layout/gear1"/>
    <dgm:cxn modelId="{2ACBA01F-5861-4CFF-9C29-8C56AF5D291D}" type="presOf" srcId="{74E4989A-8254-47D5-99CC-203EE05D0A07}" destId="{F9182D1C-7D9F-4BCC-AC7D-205CFB294585}" srcOrd="2" destOrd="0" presId="urn:microsoft.com/office/officeart/2005/8/layout/gear1"/>
    <dgm:cxn modelId="{60E91D2A-A8F7-4748-8C75-3B504E1E62F0}" type="presOf" srcId="{74E4989A-8254-47D5-99CC-203EE05D0A07}" destId="{5019EF82-F81C-4FF2-B13E-434136BB32C2}" srcOrd="1" destOrd="0" presId="urn:microsoft.com/office/officeart/2005/8/layout/gear1"/>
    <dgm:cxn modelId="{EC02CB3C-AD28-4526-AF25-18D06A911A97}" type="presOf" srcId="{321A10CE-F40B-4343-94B9-342CF2C5DFE6}" destId="{1029BE3B-A205-4FA8-91E2-34D9AD62A3B0}" srcOrd="0" destOrd="0" presId="urn:microsoft.com/office/officeart/2005/8/layout/gear1"/>
    <dgm:cxn modelId="{7CF8265E-A3F4-49C3-A1E7-2B60A8924309}" srcId="{70329364-5276-43F2-87A7-AB070C6B9435}" destId="{102A6C3C-57AB-4306-A2ED-30F0FF17BE4F}" srcOrd="2" destOrd="0" parTransId="{4CF59240-E052-4717-82F3-497002C6C00B}" sibTransId="{FED7DD39-2266-4A5B-8EDE-1525102DC7B5}"/>
    <dgm:cxn modelId="{F6B2B569-1824-4BF3-9A12-CDC15AA8203C}" type="presOf" srcId="{70329364-5276-43F2-87A7-AB070C6B9435}" destId="{B0D8B935-12D3-41BE-A114-5F21FF3EAC51}" srcOrd="0" destOrd="0" presId="urn:microsoft.com/office/officeart/2005/8/layout/gear1"/>
    <dgm:cxn modelId="{B0813D51-C6EB-4E04-A41D-83ACC738CC59}" type="presOf" srcId="{FED7DD39-2266-4A5B-8EDE-1525102DC7B5}" destId="{7A649010-63CB-4CA1-BE6F-D9AA0EDDDC9C}" srcOrd="0" destOrd="0" presId="urn:microsoft.com/office/officeart/2005/8/layout/gear1"/>
    <dgm:cxn modelId="{C0DB2587-C552-4380-B6A8-5BE7B6FECEDA}" type="presOf" srcId="{102A6C3C-57AB-4306-A2ED-30F0FF17BE4F}" destId="{C9819263-DEE4-4538-B285-8898A2347323}" srcOrd="1" destOrd="0" presId="urn:microsoft.com/office/officeart/2005/8/layout/gear1"/>
    <dgm:cxn modelId="{D62C9F8E-41A2-4006-99F3-FBA681761FB5}" type="presOf" srcId="{4AD9A6CB-7EF9-4515-BDA8-346515F76889}" destId="{FB1F5D5D-D5D2-4140-A3DF-959CD6EB0764}" srcOrd="0" destOrd="0" presId="urn:microsoft.com/office/officeart/2005/8/layout/gear1"/>
    <dgm:cxn modelId="{EEF0D48E-33A1-4F62-B484-A342A282AD77}" srcId="{70329364-5276-43F2-87A7-AB070C6B9435}" destId="{74E4989A-8254-47D5-99CC-203EE05D0A07}" srcOrd="0" destOrd="0" parTransId="{F129354A-6CA2-43C0-83B9-648C416C7055}" sibTransId="{321A10CE-F40B-4343-94B9-342CF2C5DFE6}"/>
    <dgm:cxn modelId="{68FD8598-38EB-4908-89BE-62374FC84965}" type="presOf" srcId="{4AD9A6CB-7EF9-4515-BDA8-346515F76889}" destId="{6FC7089A-A27D-4DA8-8B21-59AC805260B9}" srcOrd="1" destOrd="0" presId="urn:microsoft.com/office/officeart/2005/8/layout/gear1"/>
    <dgm:cxn modelId="{7591E1A2-5CA3-4080-AF57-0F4CF7A472F4}" type="presOf" srcId="{102A6C3C-57AB-4306-A2ED-30F0FF17BE4F}" destId="{78C4EDE2-DB23-4CE1-95B3-AA314AA73EFB}" srcOrd="0" destOrd="0" presId="urn:microsoft.com/office/officeart/2005/8/layout/gear1"/>
    <dgm:cxn modelId="{1E273FB0-DC78-41B1-851C-8C800CB4CC5B}" type="presOf" srcId="{102A6C3C-57AB-4306-A2ED-30F0FF17BE4F}" destId="{3075C5A2-5DE8-41DC-B418-08B7D825D2CF}" srcOrd="2" destOrd="0" presId="urn:microsoft.com/office/officeart/2005/8/layout/gear1"/>
    <dgm:cxn modelId="{385828B1-0546-4A04-B1E7-67EB2286C53A}" type="presOf" srcId="{93D5F4D0-087F-4E2E-BB0C-A641825EC7C1}" destId="{8C513200-4819-4CC1-A16E-DB460F6B9C93}" srcOrd="0" destOrd="0" presId="urn:microsoft.com/office/officeart/2005/8/layout/gear1"/>
    <dgm:cxn modelId="{ED1F6BB1-5630-40A8-A971-3088CA388BA3}" type="presOf" srcId="{4AD9A6CB-7EF9-4515-BDA8-346515F76889}" destId="{00E5DF04-37BD-491F-BF7C-611602D3A1D3}" srcOrd="2" destOrd="0" presId="urn:microsoft.com/office/officeart/2005/8/layout/gear1"/>
    <dgm:cxn modelId="{2A7A7AE8-DBF8-4A99-9A86-ADF59401C72C}" type="presOf" srcId="{74E4989A-8254-47D5-99CC-203EE05D0A07}" destId="{53317097-1ACD-4A57-AEE2-981BE6C573F2}" srcOrd="0" destOrd="0" presId="urn:microsoft.com/office/officeart/2005/8/layout/gear1"/>
    <dgm:cxn modelId="{EE2A27F3-036B-40B3-B2FB-1B48E11E2594}" type="presParOf" srcId="{B0D8B935-12D3-41BE-A114-5F21FF3EAC51}" destId="{53317097-1ACD-4A57-AEE2-981BE6C573F2}" srcOrd="0" destOrd="0" presId="urn:microsoft.com/office/officeart/2005/8/layout/gear1"/>
    <dgm:cxn modelId="{1676D30A-57E9-45B6-8256-EC55BC4AF531}" type="presParOf" srcId="{B0D8B935-12D3-41BE-A114-5F21FF3EAC51}" destId="{5019EF82-F81C-4FF2-B13E-434136BB32C2}" srcOrd="1" destOrd="0" presId="urn:microsoft.com/office/officeart/2005/8/layout/gear1"/>
    <dgm:cxn modelId="{6EBE7252-D731-4EF8-AAE4-C1DD9A94A036}" type="presParOf" srcId="{B0D8B935-12D3-41BE-A114-5F21FF3EAC51}" destId="{F9182D1C-7D9F-4BCC-AC7D-205CFB294585}" srcOrd="2" destOrd="0" presId="urn:microsoft.com/office/officeart/2005/8/layout/gear1"/>
    <dgm:cxn modelId="{3D9B7D79-5029-41FA-8BB0-C687F5B214B5}" type="presParOf" srcId="{B0D8B935-12D3-41BE-A114-5F21FF3EAC51}" destId="{FB1F5D5D-D5D2-4140-A3DF-959CD6EB0764}" srcOrd="3" destOrd="0" presId="urn:microsoft.com/office/officeart/2005/8/layout/gear1"/>
    <dgm:cxn modelId="{5EBE3853-A941-4264-8FC6-169532C2B5D2}" type="presParOf" srcId="{B0D8B935-12D3-41BE-A114-5F21FF3EAC51}" destId="{6FC7089A-A27D-4DA8-8B21-59AC805260B9}" srcOrd="4" destOrd="0" presId="urn:microsoft.com/office/officeart/2005/8/layout/gear1"/>
    <dgm:cxn modelId="{DF49102C-EB32-4B27-95BE-E03F2A632749}" type="presParOf" srcId="{B0D8B935-12D3-41BE-A114-5F21FF3EAC51}" destId="{00E5DF04-37BD-491F-BF7C-611602D3A1D3}" srcOrd="5" destOrd="0" presId="urn:microsoft.com/office/officeart/2005/8/layout/gear1"/>
    <dgm:cxn modelId="{A1E36E18-5B85-42AC-85BD-B621BD1AC171}" type="presParOf" srcId="{B0D8B935-12D3-41BE-A114-5F21FF3EAC51}" destId="{78C4EDE2-DB23-4CE1-95B3-AA314AA73EFB}" srcOrd="6" destOrd="0" presId="urn:microsoft.com/office/officeart/2005/8/layout/gear1"/>
    <dgm:cxn modelId="{0DF4666A-7ADD-45E9-9DE6-F7434FF5BAF4}" type="presParOf" srcId="{B0D8B935-12D3-41BE-A114-5F21FF3EAC51}" destId="{C9819263-DEE4-4538-B285-8898A2347323}" srcOrd="7" destOrd="0" presId="urn:microsoft.com/office/officeart/2005/8/layout/gear1"/>
    <dgm:cxn modelId="{634CCFD6-EFDC-49C3-91FD-3E631559A041}" type="presParOf" srcId="{B0D8B935-12D3-41BE-A114-5F21FF3EAC51}" destId="{3075C5A2-5DE8-41DC-B418-08B7D825D2CF}" srcOrd="8" destOrd="0" presId="urn:microsoft.com/office/officeart/2005/8/layout/gear1"/>
    <dgm:cxn modelId="{25893619-7120-4B17-83D8-9838512DBBDC}" type="presParOf" srcId="{B0D8B935-12D3-41BE-A114-5F21FF3EAC51}" destId="{BB269234-75F8-49E1-9C14-169BB1FBFBB0}" srcOrd="9" destOrd="0" presId="urn:microsoft.com/office/officeart/2005/8/layout/gear1"/>
    <dgm:cxn modelId="{FEDB3F26-D33B-4248-85D9-A681E96F509C}" type="presParOf" srcId="{B0D8B935-12D3-41BE-A114-5F21FF3EAC51}" destId="{1029BE3B-A205-4FA8-91E2-34D9AD62A3B0}" srcOrd="10" destOrd="0" presId="urn:microsoft.com/office/officeart/2005/8/layout/gear1"/>
    <dgm:cxn modelId="{C3634102-532C-4786-8189-69BAE2A2631F}" type="presParOf" srcId="{B0D8B935-12D3-41BE-A114-5F21FF3EAC51}" destId="{8C513200-4819-4CC1-A16E-DB460F6B9C93}" srcOrd="11" destOrd="0" presId="urn:microsoft.com/office/officeart/2005/8/layout/gear1"/>
    <dgm:cxn modelId="{5ADEB426-8554-4FB2-B951-F4DD1DE720D3}" type="presParOf" srcId="{B0D8B935-12D3-41BE-A114-5F21FF3EAC51}" destId="{7A649010-63CB-4CA1-BE6F-D9AA0EDDDC9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224EF-00D5-4731-95DE-463D41D89193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8FD56-4548-4F79-93A7-8720EC252A53}">
      <dsp:nvSpPr>
        <dsp:cNvPr id="0" name=""/>
        <dsp:cNvSpPr/>
      </dsp:nvSpPr>
      <dsp:spPr>
        <a:xfrm>
          <a:off x="800608" y="3946821"/>
          <a:ext cx="186944" cy="18694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75EF3-452E-466A-A52D-DC79F0CBA02C}">
      <dsp:nvSpPr>
        <dsp:cNvPr id="0" name=""/>
        <dsp:cNvSpPr/>
      </dsp:nvSpPr>
      <dsp:spPr>
        <a:xfrm>
          <a:off x="894080" y="4040293"/>
          <a:ext cx="1389888" cy="120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5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HTTP 0.9 1991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sp:txBody>
      <dsp:txXfrm>
        <a:off x="894080" y="4040293"/>
        <a:ext cx="1389888" cy="1209040"/>
      </dsp:txXfrm>
    </dsp:sp>
    <dsp:sp modelId="{60EE4549-AF03-44A0-90BC-8A6BAC591FD7}">
      <dsp:nvSpPr>
        <dsp:cNvPr id="0" name=""/>
        <dsp:cNvSpPr/>
      </dsp:nvSpPr>
      <dsp:spPr>
        <a:xfrm>
          <a:off x="2121408" y="2765213"/>
          <a:ext cx="325120" cy="32512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819CE-B93E-40B1-AD17-75C24C1A91D2}">
      <dsp:nvSpPr>
        <dsp:cNvPr id="0" name=""/>
        <dsp:cNvSpPr/>
      </dsp:nvSpPr>
      <dsp:spPr>
        <a:xfrm>
          <a:off x="2283968" y="2927773"/>
          <a:ext cx="1706880" cy="2321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7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HTTP 1.0 1996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sp:txBody>
      <dsp:txXfrm>
        <a:off x="2283968" y="2927773"/>
        <a:ext cx="1706880" cy="2321559"/>
      </dsp:txXfrm>
    </dsp:sp>
    <dsp:sp modelId="{D22ADDFE-C098-4C9C-BF3A-B61C1C7955BC}">
      <dsp:nvSpPr>
        <dsp:cNvPr id="0" name=""/>
        <dsp:cNvSpPr/>
      </dsp:nvSpPr>
      <dsp:spPr>
        <a:xfrm>
          <a:off x="3807968" y="1894501"/>
          <a:ext cx="430784" cy="430784"/>
        </a:xfrm>
        <a:prstGeom prst="ellipse">
          <a:avLst/>
        </a:prstGeom>
        <a:solidFill>
          <a:srgbClr val="FF0000">
            <a:alpha val="63333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1D20C-8193-474A-BCE1-63CCE78CA0AB}">
      <dsp:nvSpPr>
        <dsp:cNvPr id="0" name=""/>
        <dsp:cNvSpPr/>
      </dsp:nvSpPr>
      <dsp:spPr>
        <a:xfrm>
          <a:off x="4023360" y="2109893"/>
          <a:ext cx="1706880" cy="31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26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HTTP 1.1 1997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sp:txBody>
      <dsp:txXfrm>
        <a:off x="4023360" y="2109893"/>
        <a:ext cx="1706880" cy="3139440"/>
      </dsp:txXfrm>
    </dsp:sp>
    <dsp:sp modelId="{DBDCFA37-B27D-4386-9547-6E2B988BDFCB}">
      <dsp:nvSpPr>
        <dsp:cNvPr id="0" name=""/>
        <dsp:cNvSpPr/>
      </dsp:nvSpPr>
      <dsp:spPr>
        <a:xfrm>
          <a:off x="5644896" y="1318429"/>
          <a:ext cx="577088" cy="57708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A0ADF-3C4A-4BC0-B413-5D60B0A255DC}">
      <dsp:nvSpPr>
        <dsp:cNvPr id="0" name=""/>
        <dsp:cNvSpPr/>
      </dsp:nvSpPr>
      <dsp:spPr>
        <a:xfrm>
          <a:off x="5933440" y="1606973"/>
          <a:ext cx="1706880" cy="3642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78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HTTP 2.0 2015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</a:p>
      </dsp:txBody>
      <dsp:txXfrm>
        <a:off x="5933440" y="1606973"/>
        <a:ext cx="1706880" cy="3642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17097-1ACD-4A57-AEE2-981BE6C573F2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运行时</a:t>
          </a:r>
          <a:endParaRPr lang="en-US" altLang="zh-CN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sp:txBody>
      <dsp:txXfrm>
        <a:off x="4392232" y="3136513"/>
        <a:ext cx="1781934" cy="1531918"/>
      </dsp:txXfrm>
    </dsp:sp>
    <dsp:sp modelId="{FB1F5D5D-D5D2-4140-A3DF-959CD6EB0764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逻辑</a:t>
          </a:r>
          <a:endParaRPr lang="en-US" altLang="zh-CN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sp:txBody>
      <dsp:txXfrm>
        <a:off x="2604759" y="2282937"/>
        <a:ext cx="1076134" cy="1069538"/>
      </dsp:txXfrm>
    </dsp:sp>
    <dsp:sp modelId="{78C4EDE2-DB23-4CE1-95B3-AA314AA73EFB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语法</a:t>
          </a:r>
          <a:endParaRPr lang="en-US" altLang="zh-CN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错误</a:t>
          </a:r>
        </a:p>
      </dsp:txBody>
      <dsp:txXfrm rot="-20700000">
        <a:off x="3738879" y="704426"/>
        <a:ext cx="1192106" cy="1192106"/>
      </dsp:txXfrm>
    </dsp:sp>
    <dsp:sp modelId="{1029BE3B-A205-4FA8-91E2-34D9AD62A3B0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13200-4819-4CC1-A16E-DB460F6B9C93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49010-63CB-4CA1-BE6F-D9AA0EDDDC9C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37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4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HTTP-GET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147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962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044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23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http-</a:t>
            </a:r>
            <a:r>
              <a:rPr lang="en-US" altLang="zh-CN" dirty="0" err="1"/>
              <a:t>api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324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http-</a:t>
            </a:r>
            <a:r>
              <a:rPr lang="en-US" altLang="zh-CN"/>
              <a:t>api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027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3XX </a:t>
            </a:r>
            <a:r>
              <a:rPr lang="zh-CN" altLang="en-US" dirty="0"/>
              <a:t>状态码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43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重定向处理流程图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67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proxy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547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四个模块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600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proxy2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768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135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代理工作原理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475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儿童内容过滤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98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156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19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dns</a:t>
            </a:r>
            <a:r>
              <a:rPr lang="en-US" altLang="zh-CN" baseline="0" dirty="0"/>
              <a:t> recode 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189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502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选择正确的方法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44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选择正确的方法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44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createServer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50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execFile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execFile</a:t>
            </a:r>
            <a:r>
              <a:rPr lang="en-US" altLang="zh-CN" dirty="0"/>
              <a:t>-error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64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spawn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52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管道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900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exec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293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分离子进程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661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96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选择正确的方法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44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872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选择正确的方法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84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四个模块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493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30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程序分层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874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473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响应报文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060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 </a:t>
            </a:r>
            <a:r>
              <a:rPr lang="zh-CN" altLang="en-US" dirty="0"/>
              <a:t>版本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482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 </a:t>
            </a:r>
            <a:r>
              <a:rPr lang="zh-CN" altLang="en-US" dirty="0"/>
              <a:t>状态码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185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响应报文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1863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响应报文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424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信息安全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3848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身份证明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695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createServer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4144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认证模型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998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基本认证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2617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安全域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9042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882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9519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24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9067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31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8827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Todo</a:t>
            </a:r>
            <a:r>
              <a:rPr lang="en-US" altLang="zh-CN" dirty="0"/>
              <a:t> list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4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connect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4869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智能终端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5308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Node.js RESTful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8463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Roy Thomas Fielding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0699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9934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Todo</a:t>
            </a:r>
            <a:r>
              <a:rPr lang="en-US" altLang="zh-CN" dirty="0"/>
              <a:t> list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8816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2749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 </a:t>
            </a:r>
            <a:r>
              <a:rPr lang="zh-CN" altLang="en-US" dirty="0"/>
              <a:t>优势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8092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 </a:t>
            </a:r>
            <a:r>
              <a:rPr lang="zh-CN" altLang="en-US" dirty="0"/>
              <a:t>浏览器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1924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 </a:t>
            </a:r>
            <a:r>
              <a:rPr lang="zh-CN" altLang="en-US" dirty="0"/>
              <a:t>证书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6407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测试框架概览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25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Udp&amp;tcp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6734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assert</a:t>
            </a:r>
            <a:r>
              <a:rPr lang="en-US" altLang="zh-CN" baseline="0" dirty="0"/>
              <a:t> </a:t>
            </a:r>
            <a:r>
              <a:rPr lang="zh-CN" altLang="en-US" baseline="0" dirty="0"/>
              <a:t>模块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2959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800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调试步骤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2305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调试步骤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2382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761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三种错误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8427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两种常用调试方法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9125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远程调试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9997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远程调试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90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573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Socket.send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976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异常信息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9459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异常信息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3334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三种错误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9596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静态测试和动态测试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0380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黑盒测试和白盒测试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4575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8864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JSHint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7216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四种配置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5787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四种配置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2754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四种配置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598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http.createServer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7010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7961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5105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调试器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18939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Chrome dev-tools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187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性能分析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248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2017/11/5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18448" y="5805264"/>
            <a:ext cx="575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 </a:t>
            </a:r>
            <a:r>
              <a:rPr lang="zh-CN" altLang="en-US" sz="28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应用开发（中）</a:t>
            </a:r>
            <a:endParaRPr lang="en-US" altLang="zh-CN" sz="2800" b="1" dirty="0">
              <a:solidFill>
                <a:srgbClr val="D85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mint gnome-linux系统桌面背景壁纸 - 1366x768 壁纸 下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 b="12364"/>
          <a:stretch/>
        </p:blipFill>
        <p:spPr bwMode="auto">
          <a:xfrm>
            <a:off x="3786" y="164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jstips.co/assets/images/jstips-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" y="-172584"/>
            <a:ext cx="1219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gsa.baidu.com/timg?image&amp;quality=80&amp;size=b9999_10000&amp;sec=1505898629875&amp;di=0233a550c955a63d410f979e9a3d2715&amp;imgtype=0&amp;src=http%3A%2F%2Fimg003.hc360.cn%2Fg8%2FM01%2F00%2FC7%2FwKhQt1MsN2qEL6KTAAAAAN7Pn9A337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596094"/>
            <a:ext cx="2497460" cy="24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imgsa.baidu.com/timg?image&amp;quality=80&amp;size=b9999_10000&amp;sec=1505898715893&amp;di=17203bd7bc9501ddffa61c1cf50aea4c&amp;imgtype=0&amp;src=http%3A%2F%2Fimg.juimg.com%2Ftuku%2Fyulantu%2F131222%2F328288-1312221433541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908720"/>
            <a:ext cx="249627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911424" y="1103980"/>
          <a:ext cx="663848" cy="465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 marL="180000" marR="180000" marT="180000" marB="180000" vert="vert27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50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UDP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180000" marR="180000" marT="180000" marB="180000" vert="vert27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左右箭头 2"/>
          <p:cNvSpPr/>
          <p:nvPr/>
        </p:nvSpPr>
        <p:spPr>
          <a:xfrm>
            <a:off x="5063885" y="1700808"/>
            <a:ext cx="3912435" cy="288032"/>
          </a:xfrm>
          <a:prstGeom prst="leftRightArrow">
            <a:avLst/>
          </a:prstGeom>
          <a:solidFill>
            <a:srgbClr val="67B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https://timgsa.baidu.com/timg?image&amp;quality=80&amp;size=b9999_10000&amp;sec=1505898629875&amp;di=0233a550c955a63d410f979e9a3d2715&amp;imgtype=0&amp;src=http%3A%2F%2Fimg003.hc360.cn%2Fg8%2FM01%2F00%2FC7%2FwKhQt1MsN2qEL6KTAAAAAN7Pn9A337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3811860"/>
            <a:ext cx="2497460" cy="24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timgsa.baidu.com/timg?image&amp;quality=80&amp;size=b9999_10000&amp;sec=1505898715893&amp;di=17203bd7bc9501ddffa61c1cf50aea4c&amp;imgtype=0&amp;src=http%3A%2F%2Fimg.juimg.com%2Ftuku%2Fyulantu%2F131222%2F328288-1312221433541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7" y="4086919"/>
            <a:ext cx="249627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>
          <a:xfrm>
            <a:off x="5064604" y="4653136"/>
            <a:ext cx="4032448" cy="25046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0800000">
            <a:off x="5034888" y="5074176"/>
            <a:ext cx="4032448" cy="25046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8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cdn-images-1.medium.com/max/1200/1*OVSMUYjGFQg2_xlV5Q2S8w.png">
            <a:extLst>
              <a:ext uri="{FF2B5EF4-FFF2-40B4-BE49-F238E27FC236}">
                <a16:creationId xmlns:a16="http://schemas.microsoft.com/office/drawing/2014/main" id="{702714D1-310C-41D3-A337-4C7426CAC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92" y="1642492"/>
            <a:ext cx="3573016" cy="3573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nuclide.io/static/images/docs/feature-debugger-evaluation-ex.png">
            <a:extLst>
              <a:ext uri="{FF2B5EF4-FFF2-40B4-BE49-F238E27FC236}">
                <a16:creationId xmlns:a16="http://schemas.microsoft.com/office/drawing/2014/main" id="{F5BE662C-7444-4DD1-B61E-D51D171DD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599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28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i.stack.imgur.com/DZncm.png">
            <a:extLst>
              <a:ext uri="{FF2B5EF4-FFF2-40B4-BE49-F238E27FC236}">
                <a16:creationId xmlns:a16="http://schemas.microsoft.com/office/drawing/2014/main" id="{A65E6553-9C25-4FE5-9697-EC6CF18D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0"/>
            <a:ext cx="10412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6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blackfire.io/docs/profiling-ui-timeline-janks.png">
            <a:extLst>
              <a:ext uri="{FF2B5EF4-FFF2-40B4-BE49-F238E27FC236}">
                <a16:creationId xmlns:a16="http://schemas.microsoft.com/office/drawing/2014/main" id="{C0BF6E6F-A769-46A5-87C4-859C5E1D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395" y="909205"/>
            <a:ext cx="7663209" cy="503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05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508975"/>
            <a:ext cx="6500172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JSHint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工具检查自己写过的所有代码，改正代码中问题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练习使用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命令行调试器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练习使用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chrome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的图形界面调试器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练习使用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node.js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性能分析工具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3290396" y="147607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调试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27124" y="0"/>
            <a:ext cx="3589376" cy="6858000"/>
            <a:chOff x="944524" y="0"/>
            <a:chExt cx="3589376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4524" y="0"/>
              <a:ext cx="3589376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228" y="628650"/>
              <a:ext cx="2853097" cy="5072172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7269124" y="0"/>
            <a:ext cx="3589376" cy="6858000"/>
            <a:chOff x="5326024" y="0"/>
            <a:chExt cx="3589376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26024" y="0"/>
              <a:ext cx="3589376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87" y="628650"/>
              <a:ext cx="2852737" cy="507153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00499" y="4013200"/>
            <a:ext cx="933129" cy="368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/>
          <p:cNvSpPr/>
          <p:nvPr/>
        </p:nvSpPr>
        <p:spPr>
          <a:xfrm rot="20493674">
            <a:off x="5064979" y="3618844"/>
            <a:ext cx="2259041" cy="351991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60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8107" t="5231" r="18697" b="7587"/>
          <a:stretch/>
        </p:blipFill>
        <p:spPr>
          <a:xfrm>
            <a:off x="2207568" y="692696"/>
            <a:ext cx="7704856" cy="532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13"/>
          <p:cNvSpPr/>
          <p:nvPr/>
        </p:nvSpPr>
        <p:spPr>
          <a:xfrm rot="2209579">
            <a:off x="5332819" y="1830534"/>
            <a:ext cx="1202510" cy="203798"/>
          </a:xfrm>
          <a:prstGeom prst="rightArrow">
            <a:avLst/>
          </a:prstGeom>
          <a:solidFill>
            <a:srgbClr val="FF807A"/>
          </a:solidFill>
          <a:ln>
            <a:solidFill>
              <a:srgbClr val="FF8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18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3d-wallpapers.info/wp-content/uploads/3d-wallpaper-nature-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1999"/>
            <a:ext cx="12191999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2623957"/>
            <a:ext cx="12191999" cy="101566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9D87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学无止境</a:t>
            </a:r>
            <a:endParaRPr lang="en-US" altLang="zh-CN" sz="6000" b="1" dirty="0">
              <a:solidFill>
                <a:srgbClr val="9D87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9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371475"/>
            <a:ext cx="9515475" cy="611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86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377680"/>
            <a:ext cx="8280920" cy="610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6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url-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6" y="2814637"/>
            <a:ext cx="4086225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90613"/>
            <a:ext cx="7924800" cy="4676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9E4E1E5-5EDA-4C11-B5E8-7A62966B9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728663"/>
            <a:ext cx="4295775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8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1109663"/>
            <a:ext cx="8562975" cy="463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9723011-7112-4633-99FA-DF0B580A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747713"/>
            <a:ext cx="4295775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4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52" y="335970"/>
            <a:ext cx="9865096" cy="618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36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219200"/>
            <a:ext cx="11249025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65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jisuapi.com/static/images/logo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27" y="2679365"/>
            <a:ext cx="2664296" cy="7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16771" y="4250705"/>
            <a:ext cx="3399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https://www.jisuapi.com/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62" y="2733675"/>
            <a:ext cx="3438525" cy="695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256462" y="4250704"/>
            <a:ext cx="3545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http://apistore.baidu.com/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1928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88" y="1"/>
            <a:ext cx="12222088" cy="68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2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文件系统：同步</a:t>
            </a: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异步操作</a:t>
            </a:r>
            <a:endParaRPr lang="en-US" altLang="zh-CN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79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795338"/>
            <a:ext cx="10409237" cy="526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97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62" y="649417"/>
            <a:ext cx="9762876" cy="555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97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1and1.com/digitalguide/fileadmin/DigitalGuide/Teaser/proxy-t.jpg">
            <a:extLst>
              <a:ext uri="{FF2B5EF4-FFF2-40B4-BE49-F238E27FC236}">
                <a16:creationId xmlns:a16="http://schemas.microsoft.com/office/drawing/2014/main" id="{E982CFF1-BBDC-4C78-B9A5-A5D1FA810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079" y="1197791"/>
            <a:ext cx="8499842" cy="4462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tech.com.pk/wp-content/uploads/2015/09/what-is-proxy-server.png">
            <a:extLst>
              <a:ext uri="{FF2B5EF4-FFF2-40B4-BE49-F238E27FC236}">
                <a16:creationId xmlns:a16="http://schemas.microsoft.com/office/drawing/2014/main" id="{A12FB7E6-4471-4B32-9D2F-10FD4E919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890713"/>
            <a:ext cx="9525000" cy="307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99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D8BCDE-4E88-42AA-9134-B17D9C91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19" y="1762333"/>
            <a:ext cx="5104762" cy="3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53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81D58C-1329-4ECE-B63B-4FD6AEAD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1443037"/>
            <a:ext cx="9591675" cy="397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8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7FBCE7-F652-460A-8D1B-56CD6D64E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900112"/>
            <a:ext cx="10010775" cy="505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7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1A45A5-39C0-4518-AAE5-A88E5F75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523875"/>
            <a:ext cx="9725025" cy="581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76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44" y="628697"/>
            <a:ext cx="10603111" cy="5600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23392" y="4869160"/>
            <a:ext cx="20882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760" y="1988840"/>
            <a:ext cx="3528392" cy="360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35760" y="2924944"/>
            <a:ext cx="3528392" cy="30963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48690" y="4725144"/>
            <a:ext cx="396044" cy="45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2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4963"/>
            <a:ext cx="7466013" cy="364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6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6A35DA-B795-4908-8CDF-3FC07A22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280987"/>
            <a:ext cx="10239375" cy="62960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5441" y="5661248"/>
            <a:ext cx="2016224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FC8CF52-F56B-428E-9100-BB0C2F773014}"/>
              </a:ext>
            </a:extLst>
          </p:cNvPr>
          <p:cNvSpPr/>
          <p:nvPr/>
        </p:nvSpPr>
        <p:spPr>
          <a:xfrm>
            <a:off x="5879976" y="3933056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6F9FD26-FE4E-4869-9112-70540D6AE94F}"/>
              </a:ext>
            </a:extLst>
          </p:cNvPr>
          <p:cNvSpPr/>
          <p:nvPr/>
        </p:nvSpPr>
        <p:spPr>
          <a:xfrm>
            <a:off x="3719736" y="1582670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734EE583-65EB-4B34-8DE0-469FFE6767B3}"/>
              </a:ext>
            </a:extLst>
          </p:cNvPr>
          <p:cNvSpPr/>
          <p:nvPr/>
        </p:nvSpPr>
        <p:spPr>
          <a:xfrm>
            <a:off x="3719736" y="2184612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5991C6EB-7278-4824-96A1-FC4FACE3827A}"/>
              </a:ext>
            </a:extLst>
          </p:cNvPr>
          <p:cNvSpPr/>
          <p:nvPr/>
        </p:nvSpPr>
        <p:spPr>
          <a:xfrm>
            <a:off x="3719736" y="2832597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B93EEC82-AFE4-4BDC-AD16-AA84D91DFC6B}"/>
              </a:ext>
            </a:extLst>
          </p:cNvPr>
          <p:cNvSpPr/>
          <p:nvPr/>
        </p:nvSpPr>
        <p:spPr>
          <a:xfrm>
            <a:off x="3715857" y="3401076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A8BA3128-C01B-4974-85ED-BC9AC159B1E1}"/>
              </a:ext>
            </a:extLst>
          </p:cNvPr>
          <p:cNvSpPr/>
          <p:nvPr/>
        </p:nvSpPr>
        <p:spPr>
          <a:xfrm>
            <a:off x="3715857" y="4018527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BB1F6A47-1877-4F3D-A64B-9491DD8D2915}"/>
              </a:ext>
            </a:extLst>
          </p:cNvPr>
          <p:cNvSpPr/>
          <p:nvPr/>
        </p:nvSpPr>
        <p:spPr>
          <a:xfrm>
            <a:off x="3715857" y="4652117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CD8CEE8D-2F9E-4E38-9AE4-BE0C103BA3BB}"/>
              </a:ext>
            </a:extLst>
          </p:cNvPr>
          <p:cNvSpPr/>
          <p:nvPr/>
        </p:nvSpPr>
        <p:spPr>
          <a:xfrm>
            <a:off x="3715857" y="5285707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40C4B088-4AF4-4F10-88EF-4E4B956204CA}"/>
              </a:ext>
            </a:extLst>
          </p:cNvPr>
          <p:cNvSpPr/>
          <p:nvPr/>
        </p:nvSpPr>
        <p:spPr>
          <a:xfrm>
            <a:off x="3715857" y="5904000"/>
            <a:ext cx="144016" cy="360040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91BD29D-5617-4511-8CFF-6CEC27C65381}"/>
              </a:ext>
            </a:extLst>
          </p:cNvPr>
          <p:cNvSpPr/>
          <p:nvPr/>
        </p:nvSpPr>
        <p:spPr>
          <a:xfrm flipV="1">
            <a:off x="4903739" y="5136940"/>
            <a:ext cx="328165" cy="45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8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329823"/>
            <a:ext cx="3289914" cy="452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TCP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协议的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01-server.js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02-my-telnet.js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UDP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协议的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01-server.js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02-my-nc.js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01-dns.js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950681" y="140406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网络编程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36A19B-7543-446D-8281-CFDD137B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2186143"/>
            <a:ext cx="3342857" cy="24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FDB17E-D3D5-4418-87D3-ECC7DB9CB50F}"/>
              </a:ext>
            </a:extLst>
          </p:cNvPr>
          <p:cNvSpPr/>
          <p:nvPr/>
        </p:nvSpPr>
        <p:spPr>
          <a:xfrm>
            <a:off x="7074446" y="508518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http://edu.51cto.com/pack/view/id-1025.html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7A7B73-9BEA-4C10-B089-A73F2B6FAAC0}"/>
              </a:ext>
            </a:extLst>
          </p:cNvPr>
          <p:cNvSpPr/>
          <p:nvPr/>
        </p:nvSpPr>
        <p:spPr>
          <a:xfrm>
            <a:off x="3863752" y="2276872"/>
            <a:ext cx="3289914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HTTP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协议的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01-server.js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02-my-curl.js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03-get-weather.js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04-post.js</a:t>
            </a:r>
          </a:p>
          <a:p>
            <a:pPr algn="just">
              <a:lnSpc>
                <a:spcPct val="150000"/>
              </a:lnSpc>
            </a:pP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5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子进程：执行外部程序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19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2" y="1268760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36" y="3542928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36" y="4691236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02" y="2390800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68084"/>
              </p:ext>
            </p:extLst>
          </p:nvPr>
        </p:nvGraphicFramePr>
        <p:xfrm>
          <a:off x="1977210" y="1083216"/>
          <a:ext cx="663848" cy="454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180000" marR="180000" marT="180000" marB="18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10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7312C11-CD8F-4D2F-971D-598B9916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938212"/>
            <a:ext cx="9124950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椭圆 7"/>
          <p:cNvSpPr/>
          <p:nvPr/>
        </p:nvSpPr>
        <p:spPr>
          <a:xfrm>
            <a:off x="5614804" y="4052292"/>
            <a:ext cx="432048" cy="432048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11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FC71F6-6F58-4ABE-8FC4-71196F407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1347787"/>
            <a:ext cx="6305550" cy="416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440" y="966787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1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9A4B11-7146-49F8-B4CC-A7033492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1652586"/>
            <a:ext cx="8896350" cy="3552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2369050" y="3821905"/>
            <a:ext cx="1369513" cy="395289"/>
          </a:xfrm>
          <a:prstGeom prst="rect">
            <a:avLst/>
          </a:prstGeom>
          <a:solidFill>
            <a:schemeClr val="accent3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990084" y="3831430"/>
            <a:ext cx="1369513" cy="395289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380585" y="3831429"/>
            <a:ext cx="1369513" cy="395289"/>
          </a:xfrm>
          <a:prstGeom prst="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57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FFBA7E-E029-4D27-A88E-CE0E63DB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1423987"/>
            <a:ext cx="6819900" cy="401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052736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3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009311-8D8F-4B54-AFDF-2E26DBAB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1128712"/>
            <a:ext cx="7934325" cy="460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15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83B6B6-EEFE-4477-A75B-31E55675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227531"/>
            <a:ext cx="8629650" cy="437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780" y="846531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57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4EE892-2FEC-458C-9044-F4003298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671637"/>
            <a:ext cx="8191500" cy="351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D4A6F8-6C85-403B-A437-E19726294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48" y="308940"/>
            <a:ext cx="7033104" cy="624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6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19014D-5F10-4D9A-9052-115CAF14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625260"/>
            <a:ext cx="6667500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4260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49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52" y="1268760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36" y="3542928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36" y="4691236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002" y="2390800"/>
            <a:ext cx="57150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755856"/>
              </p:ext>
            </p:extLst>
          </p:nvPr>
        </p:nvGraphicFramePr>
        <p:xfrm>
          <a:off x="1977210" y="1083216"/>
          <a:ext cx="663848" cy="454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180000" marR="180000" marT="180000" marB="18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0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0" marR="180000" marT="180000" marB="18000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7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CAD74F-3A74-4BB8-99CA-A095C06F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23" y="442081"/>
            <a:ext cx="4025440" cy="265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9B32EC-ACFD-453E-94E9-5CDFD3BD7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231" y="476672"/>
            <a:ext cx="4401607" cy="258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A6A2F-E244-40E1-AD08-C33293A71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3" y="3882008"/>
            <a:ext cx="5178921" cy="262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5093DC-1665-4E44-B426-684F4D689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096" y="3992312"/>
            <a:ext cx="4485878" cy="240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3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7312C11-CD8F-4D2F-971D-598B9916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938212"/>
            <a:ext cx="9124950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椭圆 7"/>
          <p:cNvSpPr/>
          <p:nvPr/>
        </p:nvSpPr>
        <p:spPr>
          <a:xfrm>
            <a:off x="5614804" y="4052292"/>
            <a:ext cx="432048" cy="432048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00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492896"/>
            <a:ext cx="3937986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01-exec-file.js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02-child.js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02-exec-file.js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02-spawn-v1.js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02-spawn-v2.js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02-spawn-v3.js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02-spawn-v4.js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3168060" y="164230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子进程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sp>
        <p:nvSpPr>
          <p:cNvPr id="12" name="矩形 11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http://edu.51cto.com/pack/view/id-107</a:t>
            </a:r>
            <a:r>
              <a:rPr lang="en-US" altLang="zh-CN" u="sng" dirty="0">
                <a:solidFill>
                  <a:srgbClr val="0070C0"/>
                </a:solidFill>
              </a:rPr>
              <a:t>0</a:t>
            </a:r>
            <a:r>
              <a:rPr lang="zh-CN" altLang="en-US" u="sng" dirty="0">
                <a:solidFill>
                  <a:srgbClr val="0070C0"/>
                </a:solidFill>
              </a:rPr>
              <a:t>.html</a:t>
            </a:r>
          </a:p>
        </p:txBody>
      </p:sp>
      <p:pic>
        <p:nvPicPr>
          <p:cNvPr id="13" name="Picture 2" descr="https://s1.51cto.com/images/201705/54bce7357bf774f4e47508dd3aeeec92902b44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031" y="1663890"/>
            <a:ext cx="331470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843031" y="2680026"/>
            <a:ext cx="3314700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EB0B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中级自动化测试工程师套餐课程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32C90E-723E-4841-B0DB-16A456DE84B7}"/>
              </a:ext>
            </a:extLst>
          </p:cNvPr>
          <p:cNvSpPr/>
          <p:nvPr/>
        </p:nvSpPr>
        <p:spPr>
          <a:xfrm>
            <a:off x="4367808" y="2980462"/>
            <a:ext cx="3937986" cy="2994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03-exec.js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04-detach.js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05-fork.js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05-ipc-child.js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05-ipc.js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06-sync.js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909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应用：更轻、更快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794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21" y="588416"/>
            <a:ext cx="10146158" cy="568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2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96" y="303967"/>
            <a:ext cx="9768408" cy="6250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476358-C574-4C12-8D16-0141F24BEB5E}"/>
              </a:ext>
            </a:extLst>
          </p:cNvPr>
          <p:cNvSpPr/>
          <p:nvPr/>
        </p:nvSpPr>
        <p:spPr>
          <a:xfrm>
            <a:off x="839416" y="1196752"/>
            <a:ext cx="10585176" cy="446449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5A5C5D-E78F-448A-898C-46B03CFF48C8}"/>
              </a:ext>
            </a:extLst>
          </p:cNvPr>
          <p:cNvSpPr txBox="1"/>
          <p:nvPr/>
        </p:nvSpPr>
        <p:spPr>
          <a:xfrm>
            <a:off x="4943872" y="2272804"/>
            <a:ext cx="6888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HTTP/1.1 200 OK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Date: Fri, 06 Oct 2017 05:19:02 GMT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Connection: keep-alive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Content-Length: 11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rgbClr val="6DAC13"/>
                </a:solidFill>
              </a:rPr>
              <a:t>hello world</a:t>
            </a:r>
            <a:endParaRPr lang="zh-CN" altLang="en-US" sz="2400" dirty="0">
              <a:solidFill>
                <a:srgbClr val="6DAC1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57A453-AB7B-416C-886A-5C8EAADFC420}"/>
              </a:ext>
            </a:extLst>
          </p:cNvPr>
          <p:cNvSpPr txBox="1"/>
          <p:nvPr/>
        </p:nvSpPr>
        <p:spPr>
          <a:xfrm>
            <a:off x="1415480" y="2272804"/>
            <a:ext cx="295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状态行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响应头部字段列表</a:t>
            </a:r>
            <a:endParaRPr lang="en-US" altLang="zh-CN" sz="2400" dirty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6DAC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响应主体</a:t>
            </a:r>
          </a:p>
        </p:txBody>
      </p:sp>
    </p:spTree>
    <p:extLst>
      <p:ext uri="{BB962C8B-B14F-4D97-AF65-F5344CB8AC3E}">
        <p14:creationId xmlns:p14="http://schemas.microsoft.com/office/powerpoint/2010/main" val="6167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45C0242-AC74-4092-95AD-AD9B74A00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6633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084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22840" y="1437219"/>
            <a:ext cx="2991910" cy="501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01-my-cat-async.js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01-my-cat-lower.js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01-my-cat-mix.js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01-my-cat-stream.js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01-my-cat-sync.js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01-my-cp.js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01-my-mv.js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01-my-rm.js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01-my-touch.js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3719736" y="4406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文件系统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484" b="1745"/>
          <a:stretch/>
        </p:blipFill>
        <p:spPr>
          <a:xfrm>
            <a:off x="7824192" y="1700808"/>
            <a:ext cx="3352381" cy="242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7218026" y="4649070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http://edu.51cto.com/pack/view/id-1037.html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73A8A5-6CDD-44C5-8A5D-FD4329E4CD9F}"/>
              </a:ext>
            </a:extLst>
          </p:cNvPr>
          <p:cNvSpPr/>
          <p:nvPr/>
        </p:nvSpPr>
        <p:spPr>
          <a:xfrm>
            <a:off x="4049922" y="1437219"/>
            <a:ext cx="2991910" cy="496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02-my-ls.js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02-my-mkdir.js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02-my-rm-dir.js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03-my-ln.js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03-read-lnk.js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04-my-chmod.js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04-my-chown.js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04-my-stat.js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05-watch.js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06-my-rm.js</a:t>
            </a:r>
          </a:p>
        </p:txBody>
      </p:sp>
    </p:spTree>
    <p:extLst>
      <p:ext uri="{BB962C8B-B14F-4D97-AF65-F5344CB8AC3E}">
        <p14:creationId xmlns:p14="http://schemas.microsoft.com/office/powerpoint/2010/main" val="6320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sadev.co.za/files/RestCheatSheet2.png">
            <a:extLst>
              <a:ext uri="{FF2B5EF4-FFF2-40B4-BE49-F238E27FC236}">
                <a16:creationId xmlns:a16="http://schemas.microsoft.com/office/drawing/2014/main" id="{8F9008BC-15B2-48A6-83D2-8494AED72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1"/>
          <a:stretch/>
        </p:blipFill>
        <p:spPr bwMode="auto">
          <a:xfrm>
            <a:off x="1524000" y="224287"/>
            <a:ext cx="9144000" cy="640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7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476358-C574-4C12-8D16-0141F24BEB5E}"/>
              </a:ext>
            </a:extLst>
          </p:cNvPr>
          <p:cNvSpPr/>
          <p:nvPr/>
        </p:nvSpPr>
        <p:spPr>
          <a:xfrm>
            <a:off x="839416" y="1196752"/>
            <a:ext cx="10585176" cy="446449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5A5C5D-E78F-448A-898C-46B03CFF48C8}"/>
              </a:ext>
            </a:extLst>
          </p:cNvPr>
          <p:cNvSpPr txBox="1"/>
          <p:nvPr/>
        </p:nvSpPr>
        <p:spPr>
          <a:xfrm>
            <a:off x="4943872" y="2272804"/>
            <a:ext cx="6888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HTTP/1.1 200 OK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Date: Fri, 06 Oct 2017 05:19:02 GMT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Connection: keep-alive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Content-Length: 11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rgbClr val="6DAC13"/>
                </a:solidFill>
              </a:rPr>
              <a:t>hello world</a:t>
            </a:r>
            <a:endParaRPr lang="zh-CN" altLang="en-US" sz="2400" dirty="0">
              <a:solidFill>
                <a:srgbClr val="6DAC1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57A453-AB7B-416C-886A-5C8EAADFC420}"/>
              </a:ext>
            </a:extLst>
          </p:cNvPr>
          <p:cNvSpPr txBox="1"/>
          <p:nvPr/>
        </p:nvSpPr>
        <p:spPr>
          <a:xfrm>
            <a:off x="1415480" y="2272804"/>
            <a:ext cx="295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状态行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响应头部字段列表</a:t>
            </a:r>
            <a:endParaRPr lang="en-US" altLang="zh-CN" sz="2400" dirty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6DAC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响应主体</a:t>
            </a:r>
          </a:p>
        </p:txBody>
      </p:sp>
    </p:spTree>
    <p:extLst>
      <p:ext uri="{BB962C8B-B14F-4D97-AF65-F5344CB8AC3E}">
        <p14:creationId xmlns:p14="http://schemas.microsoft.com/office/powerpoint/2010/main" val="284176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476358-C574-4C12-8D16-0141F24BEB5E}"/>
              </a:ext>
            </a:extLst>
          </p:cNvPr>
          <p:cNvSpPr/>
          <p:nvPr/>
        </p:nvSpPr>
        <p:spPr>
          <a:xfrm>
            <a:off x="839416" y="1196752"/>
            <a:ext cx="10585176" cy="446449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5A5C5D-E78F-448A-898C-46B03CFF48C8}"/>
              </a:ext>
            </a:extLst>
          </p:cNvPr>
          <p:cNvSpPr txBox="1"/>
          <p:nvPr/>
        </p:nvSpPr>
        <p:spPr>
          <a:xfrm>
            <a:off x="4943872" y="2272804"/>
            <a:ext cx="6888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GET   /web/one-div.html    HTTP/1.1</a:t>
            </a:r>
          </a:p>
          <a:p>
            <a:r>
              <a:rPr lang="en-US" altLang="zh-CN" sz="2400" dirty="0">
                <a:solidFill>
                  <a:srgbClr val="FC611F"/>
                </a:solidFill>
              </a:rPr>
              <a:t>Host: sample.wangding.in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rgbClr val="6DAC13"/>
                </a:solidFill>
              </a:rPr>
              <a:t>hello</a:t>
            </a:r>
            <a:endParaRPr lang="zh-CN" altLang="en-US" sz="2400" dirty="0">
              <a:solidFill>
                <a:srgbClr val="6DAC1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57A453-AB7B-416C-886A-5C8EAADFC420}"/>
              </a:ext>
            </a:extLst>
          </p:cNvPr>
          <p:cNvSpPr txBox="1"/>
          <p:nvPr/>
        </p:nvSpPr>
        <p:spPr>
          <a:xfrm>
            <a:off x="1415480" y="2272804"/>
            <a:ext cx="2952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请求行</a:t>
            </a: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请求头部字段列表</a:t>
            </a:r>
            <a:endParaRPr lang="en-US" altLang="zh-CN" sz="2400" dirty="0">
              <a:solidFill>
                <a:srgbClr val="FC61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空行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6DAC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请求主体</a:t>
            </a:r>
          </a:p>
        </p:txBody>
      </p:sp>
    </p:spTree>
    <p:extLst>
      <p:ext uri="{BB962C8B-B14F-4D97-AF65-F5344CB8AC3E}">
        <p14:creationId xmlns:p14="http://schemas.microsoft.com/office/powerpoint/2010/main" val="12811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uy-web-hosting.co.uk/wp-content/uploads/2016/09/How-to-Keep-Your-Sensitive-Data-Safe-on-Web-eUKhost-infographics_final-730x410.jpg">
            <a:extLst>
              <a:ext uri="{FF2B5EF4-FFF2-40B4-BE49-F238E27FC236}">
                <a16:creationId xmlns:a16="http://schemas.microsoft.com/office/drawing/2014/main" id="{F789ECE4-9886-4C9C-A773-83A81192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476375"/>
            <a:ext cx="6953250" cy="390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0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cdn.ttgtmedia.com/rms/onlineImages/security-twofactor_authentication_desktop.jpg">
            <a:extLst>
              <a:ext uri="{FF2B5EF4-FFF2-40B4-BE49-F238E27FC236}">
                <a16:creationId xmlns:a16="http://schemas.microsoft.com/office/drawing/2014/main" id="{B9886170-619F-4498-A0DE-2F3CBA46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00038"/>
            <a:ext cx="5715000" cy="625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E9ECB6-27FA-46EF-9FF6-2817E00E1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404812"/>
            <a:ext cx="9477375" cy="604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0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19B978-A4F8-467F-9768-EE090F0E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000125"/>
            <a:ext cx="9477375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88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1D4B25-798C-428F-832F-2A8E3E66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157287"/>
            <a:ext cx="9477375" cy="454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2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37621D-B86A-42C2-ADF9-FFC30AF4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985837"/>
            <a:ext cx="9477375" cy="488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11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3C9754-902C-4BBA-ADA7-A8BBA3B53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8" r="13156"/>
          <a:stretch/>
        </p:blipFill>
        <p:spPr>
          <a:xfrm>
            <a:off x="4007768" y="2190750"/>
            <a:ext cx="4176464" cy="247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21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网络：分布式应用基础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1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3BE530-EFE0-492B-BBEA-52247F4C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424" y="584215"/>
            <a:ext cx="8915152" cy="5689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5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upload.wikimedia.org/wikipedia/commons/f/fa/LAMPP_Architecture.png">
            <a:extLst>
              <a:ext uri="{FF2B5EF4-FFF2-40B4-BE49-F238E27FC236}">
                <a16:creationId xmlns:a16="http://schemas.microsoft.com/office/drawing/2014/main" id="{D21A9A47-6D68-45E3-96AC-E77E17D1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09588"/>
            <a:ext cx="777240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d25ds5di20s2np.cloudfront.net/wp-content/uploads/2014/02/apache-load-balancer-mod-jk-00.png">
            <a:extLst>
              <a:ext uri="{FF2B5EF4-FFF2-40B4-BE49-F238E27FC236}">
                <a16:creationId xmlns:a16="http://schemas.microsoft.com/office/drawing/2014/main" id="{9C975479-A7EE-473F-8D87-665ECFFC0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409700"/>
            <a:ext cx="1042035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6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blog.trivident.com/wp-content/uploads/2016/12/serving-images.png">
            <a:extLst>
              <a:ext uri="{FF2B5EF4-FFF2-40B4-BE49-F238E27FC236}">
                <a16:creationId xmlns:a16="http://schemas.microsoft.com/office/drawing/2014/main" id="{E9D8BF6F-6456-49D3-A8C1-F91511B2D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285750"/>
            <a:ext cx="8505825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9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709087-9ACC-4239-9748-92F3387A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72" y="1914550"/>
            <a:ext cx="3316605" cy="302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D50963-0CD2-44A9-BCBE-3B6DE300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1699975"/>
            <a:ext cx="3496134" cy="3458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7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69214C-85B7-4455-8718-8537ABB4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905" y="181381"/>
            <a:ext cx="7276190" cy="64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3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3CEBBD-13E4-4046-87EB-718E2606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11" y="1520788"/>
            <a:ext cx="7056578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85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.ytimg.com/vi/w5j2KwzzB-0/maxresdefault.jpg">
            <a:extLst>
              <a:ext uri="{FF2B5EF4-FFF2-40B4-BE49-F238E27FC236}">
                <a16:creationId xmlns:a16="http://schemas.microsoft.com/office/drawing/2014/main" id="{34FE9084-D9FA-4D8E-8EFA-38E5DB695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1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42019-3D81-47D1-A6DA-E4D6DDB7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8536"/>
            <a:ext cx="12192000" cy="2940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7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709087-9ACC-4239-9748-92F3387A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72" y="1914550"/>
            <a:ext cx="3316605" cy="3028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D50963-0CD2-44A9-BCBE-3B6DE300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1699975"/>
            <a:ext cx="3496134" cy="3458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61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46" y="620687"/>
            <a:ext cx="9420708" cy="5527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99456" y="5229200"/>
            <a:ext cx="20882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9456" y="4293096"/>
            <a:ext cx="208823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99456" y="2348880"/>
            <a:ext cx="208823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BDCE16-5691-4B2B-9E72-CC9B571C1289}"/>
              </a:ext>
            </a:extLst>
          </p:cNvPr>
          <p:cNvSpPr/>
          <p:nvPr/>
        </p:nvSpPr>
        <p:spPr>
          <a:xfrm>
            <a:off x="9041023" y="2094827"/>
            <a:ext cx="2239553" cy="4801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TCP  </a:t>
            </a:r>
            <a:r>
              <a:rPr lang="zh-CN" altLang="en-US" dirty="0">
                <a:solidFill>
                  <a:schemeClr val="tx1"/>
                </a:solidFill>
              </a:rPr>
              <a:t>协议：</a:t>
            </a:r>
            <a:r>
              <a:rPr lang="en-US" altLang="zh-CN" dirty="0">
                <a:solidFill>
                  <a:schemeClr val="tx1"/>
                </a:solidFill>
              </a:rPr>
              <a:t>net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033718" y="2887781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UDP  </a:t>
            </a:r>
            <a:r>
              <a:rPr lang="zh-CN" altLang="en-US" dirty="0">
                <a:solidFill>
                  <a:schemeClr val="tx1"/>
                </a:solidFill>
              </a:rPr>
              <a:t>协议：</a:t>
            </a:r>
            <a:r>
              <a:rPr lang="en-US" altLang="zh-CN" dirty="0" err="1">
                <a:solidFill>
                  <a:schemeClr val="tx1"/>
                </a:solidFill>
              </a:rPr>
              <a:t>dgram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041023" y="3746663"/>
            <a:ext cx="2239553" cy="5040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HTTP  </a:t>
            </a:r>
            <a:r>
              <a:rPr lang="zh-CN" altLang="en-US" dirty="0">
                <a:solidFill>
                  <a:schemeClr val="tx1"/>
                </a:solidFill>
              </a:rPr>
              <a:t>协议：</a:t>
            </a:r>
            <a:r>
              <a:rPr lang="en-US" altLang="zh-CN" dirty="0">
                <a:solidFill>
                  <a:schemeClr val="tx1"/>
                </a:solidFill>
              </a:rPr>
              <a:t>http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B9F29A-0376-4CFF-A284-CB547BF323C7}"/>
              </a:ext>
            </a:extLst>
          </p:cNvPr>
          <p:cNvSpPr/>
          <p:nvPr/>
        </p:nvSpPr>
        <p:spPr>
          <a:xfrm>
            <a:off x="9041023" y="4594425"/>
            <a:ext cx="2239553" cy="504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DNS </a:t>
            </a:r>
            <a:r>
              <a:rPr lang="zh-CN" altLang="en-US" dirty="0">
                <a:solidFill>
                  <a:schemeClr val="tx1"/>
                </a:solidFill>
              </a:rPr>
              <a:t>服务：</a:t>
            </a:r>
            <a:r>
              <a:rPr lang="en-US" altLang="zh-CN" dirty="0" err="1">
                <a:solidFill>
                  <a:schemeClr val="tx1"/>
                </a:solidFill>
              </a:rPr>
              <a:t>dns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9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d/da/Internet2.jpg/1280px-Internet2.jpg">
            <a:extLst>
              <a:ext uri="{FF2B5EF4-FFF2-40B4-BE49-F238E27FC236}">
                <a16:creationId xmlns:a16="http://schemas.microsoft.com/office/drawing/2014/main" id="{CFF32A90-C0EB-4B10-8CE4-D4D92AA7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439" y="729353"/>
            <a:ext cx="6709122" cy="5399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82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CE251C-2BED-4CE2-B0CB-57F3C678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600200"/>
            <a:ext cx="60198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92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33488E-03AB-409C-93DF-3FB920BB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590550"/>
            <a:ext cx="96393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52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48F25A-2B00-435C-8640-BCF1E77F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96" y="342178"/>
            <a:ext cx="8092008" cy="617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9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5882202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01-basic-server.js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02-static-http-server.js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03-form.js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04-rest-api.js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编写客户端代码使用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RESTful API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05-https-server.js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896569" y="1371503"/>
            <a:ext cx="188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Web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047" b="849"/>
          <a:stretch/>
        </p:blipFill>
        <p:spPr>
          <a:xfrm>
            <a:off x="8040216" y="2282373"/>
            <a:ext cx="3074855" cy="229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8040216" y="3086961"/>
            <a:ext cx="3057848" cy="68407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配置管理之 </a:t>
            </a:r>
            <a:r>
              <a:rPr lang="en-US" altLang="zh-CN" sz="1400" b="1" dirty="0" err="1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0303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分布式版本控制系统从入门到精通</a:t>
            </a:r>
          </a:p>
        </p:txBody>
      </p:sp>
      <p:sp>
        <p:nvSpPr>
          <p:cNvPr id="11" name="矩形 10"/>
          <p:cNvSpPr/>
          <p:nvPr/>
        </p:nvSpPr>
        <p:spPr>
          <a:xfrm>
            <a:off x="7295287" y="5380214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http://edu.51cto.com/pack/view/id-1036.html</a:t>
            </a:r>
          </a:p>
        </p:txBody>
      </p:sp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393125"/>
            <a:ext cx="12191999" cy="147732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测试：保证代码质量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3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790575"/>
            <a:ext cx="8770937" cy="527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9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48" y="715982"/>
            <a:ext cx="8832304" cy="546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87488" y="2177969"/>
            <a:ext cx="2088232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23792" y="3789040"/>
            <a:ext cx="3744416" cy="100811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23792" y="1772816"/>
            <a:ext cx="3744416" cy="7562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23792" y="2780928"/>
            <a:ext cx="3744416" cy="24017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23792" y="4869160"/>
            <a:ext cx="3744416" cy="45620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4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Mocha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的自动化测试框架（上）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Mocha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的自动化测试框架（下）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29" y="781919"/>
            <a:ext cx="3053250" cy="230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29" y="4005064"/>
            <a:ext cx="3127445" cy="2365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4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04864"/>
            <a:ext cx="6890314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todo.js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todo.test</a:t>
            </a:r>
            <a:r>
              <a:rPr lang="en-US" altLang="zh-CN" sz="2133">
                <a:solidFill>
                  <a:srgbClr val="1C2B38"/>
                </a:solidFill>
                <a:ea typeface="微软雅黑" panose="020B0503020204020204" pitchFamily="34" charset="-122"/>
              </a:rPr>
              <a:t>.js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2334893" y="141277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232B1C-5AE7-4F8E-9151-95872220F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208"/>
          <a:stretch/>
        </p:blipFill>
        <p:spPr>
          <a:xfrm>
            <a:off x="7680176" y="2227084"/>
            <a:ext cx="3097543" cy="2284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F9B3843-B2B0-48A7-9946-7C9393D0A9CA}"/>
              </a:ext>
            </a:extLst>
          </p:cNvPr>
          <p:cNvSpPr/>
          <p:nvPr/>
        </p:nvSpPr>
        <p:spPr>
          <a:xfrm>
            <a:off x="7248128" y="5013176"/>
            <a:ext cx="456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</a:rPr>
              <a:t>http://edu.51cto.com/pack/view/id-1024.html</a:t>
            </a:r>
          </a:p>
        </p:txBody>
      </p:sp>
    </p:spTree>
    <p:extLst>
      <p:ext uri="{BB962C8B-B14F-4D97-AF65-F5344CB8AC3E}">
        <p14:creationId xmlns:p14="http://schemas.microsoft.com/office/powerpoint/2010/main" val="207128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719138"/>
            <a:ext cx="8980487" cy="541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06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调试：除掉程序中的 </a:t>
            </a: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8558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://sjinnovation.com/wp-content/uploads/2017/03/debug.jpg">
            <a:extLst>
              <a:ext uri="{FF2B5EF4-FFF2-40B4-BE49-F238E27FC236}">
                <a16:creationId xmlns:a16="http://schemas.microsoft.com/office/drawing/2014/main" id="{B8CB656A-DAD0-4AAD-858C-A76CAD7A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83" y="555050"/>
            <a:ext cx="9104833" cy="5747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207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visualstudio.com/wp-content/uploads/2016/06/editing-your-code-1-562x309@2x-op.png">
            <a:extLst>
              <a:ext uri="{FF2B5EF4-FFF2-40B4-BE49-F238E27FC236}">
                <a16:creationId xmlns:a16="http://schemas.microsoft.com/office/drawing/2014/main" id="{AAF3D370-48E3-4208-88F9-DF38A2260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7" r="22207"/>
          <a:stretch/>
        </p:blipFill>
        <p:spPr bwMode="auto">
          <a:xfrm>
            <a:off x="911424" y="908720"/>
            <a:ext cx="462717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rogramming-study.com/wp-content/uploads/2017/06/shutterstock_454047184-1024x1024.jpg">
            <a:extLst>
              <a:ext uri="{FF2B5EF4-FFF2-40B4-BE49-F238E27FC236}">
                <a16:creationId xmlns:a16="http://schemas.microsoft.com/office/drawing/2014/main" id="{65430C91-0EAB-4DAF-9AF4-A9E5A0855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138436"/>
            <a:ext cx="3212976" cy="3212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3B393F-321E-488D-92F8-1683BC20DEF1}"/>
              </a:ext>
            </a:extLst>
          </p:cNvPr>
          <p:cNvSpPr txBox="1"/>
          <p:nvPr/>
        </p:nvSpPr>
        <p:spPr>
          <a:xfrm>
            <a:off x="1410544" y="5251847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定位错误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DC4368-D688-4727-923B-37245288BD68}"/>
              </a:ext>
            </a:extLst>
          </p:cNvPr>
          <p:cNvSpPr txBox="1"/>
          <p:nvPr/>
        </p:nvSpPr>
        <p:spPr>
          <a:xfrm>
            <a:off x="7243192" y="5246501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修改错误</a:t>
            </a:r>
          </a:p>
        </p:txBody>
      </p:sp>
    </p:spTree>
    <p:extLst>
      <p:ext uri="{BB962C8B-B14F-4D97-AF65-F5344CB8AC3E}">
        <p14:creationId xmlns:p14="http://schemas.microsoft.com/office/powerpoint/2010/main" val="3071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ssociationsnow.com/wp-content/uploads/2016/01/0111_javascript-800x480.jpg">
            <a:extLst>
              <a:ext uri="{FF2B5EF4-FFF2-40B4-BE49-F238E27FC236}">
                <a16:creationId xmlns:a16="http://schemas.microsoft.com/office/drawing/2014/main" id="{E3B81D86-4121-4550-9306-E596E7A6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43000"/>
            <a:ext cx="7620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9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1E4E316-13A3-4C20-A16E-0752225D3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168112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304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3.iconfinder.com/data/icons/seo-outline-1/512/25_code_program_programming_develop_bug_search_developer-256.png">
            <a:extLst>
              <a:ext uri="{FF2B5EF4-FFF2-40B4-BE49-F238E27FC236}">
                <a16:creationId xmlns:a16="http://schemas.microsoft.com/office/drawing/2014/main" id="{F0B8B632-7CE9-4F79-A8B6-553C19D8A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2066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cdn3.iconfinder.com/data/icons/seo-outline-1/512/25_code_program_programming_develop_bug_search_developer-256.png">
            <a:extLst>
              <a:ext uri="{FF2B5EF4-FFF2-40B4-BE49-F238E27FC236}">
                <a16:creationId xmlns:a16="http://schemas.microsoft.com/office/drawing/2014/main" id="{900B1FFC-E1C3-40AE-A0A6-07EE66D75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2066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F4C3292-D366-4B7A-9837-982618C728BF}"/>
              </a:ext>
            </a:extLst>
          </p:cNvPr>
          <p:cNvSpPr txBox="1"/>
          <p:nvPr/>
        </p:nvSpPr>
        <p:spPr>
          <a:xfrm>
            <a:off x="1410544" y="4437112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交互式调试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6F2379-B8CA-492A-ACC7-31B529FE9A54}"/>
              </a:ext>
            </a:extLst>
          </p:cNvPr>
          <p:cNvSpPr txBox="1"/>
          <p:nvPr/>
        </p:nvSpPr>
        <p:spPr>
          <a:xfrm>
            <a:off x="7243192" y="4431766"/>
            <a:ext cx="3456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3050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打印调试</a:t>
            </a:r>
          </a:p>
        </p:txBody>
      </p:sp>
    </p:spTree>
    <p:extLst>
      <p:ext uri="{BB962C8B-B14F-4D97-AF65-F5344CB8AC3E}">
        <p14:creationId xmlns:p14="http://schemas.microsoft.com/office/powerpoint/2010/main" val="21222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3CEA48-EA13-474E-99F9-BD486392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1209675"/>
            <a:ext cx="6877050" cy="443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3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ww.pertiller.net/projects/Remote-Debugging-Android-Native-Browser/Feature-Graphic-Transparent.png">
            <a:extLst>
              <a:ext uri="{FF2B5EF4-FFF2-40B4-BE49-F238E27FC236}">
                <a16:creationId xmlns:a16="http://schemas.microsoft.com/office/drawing/2014/main" id="{E6FF5176-A4CE-452E-A37E-9469232B7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995363"/>
            <a:ext cx="98393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infocurse.com/wp-content/uploads/2014/03/Fix-Blue-Screen-Memory-Dump-Error-in-Windows-1024x753.jpg">
            <a:extLst>
              <a:ext uri="{FF2B5EF4-FFF2-40B4-BE49-F238E27FC236}">
                <a16:creationId xmlns:a16="http://schemas.microsoft.com/office/drawing/2014/main" id="{2C90898C-7C0A-4948-B94F-9F956764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90" y="575808"/>
            <a:ext cx="7760419" cy="570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53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646ACC-57AC-43EA-B892-36ED7B53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985837"/>
            <a:ext cx="9477375" cy="488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DD3E7E-DFDC-47D8-82F9-D232ECE2893A}"/>
              </a:ext>
            </a:extLst>
          </p:cNvPr>
          <p:cNvSpPr/>
          <p:nvPr/>
        </p:nvSpPr>
        <p:spPr>
          <a:xfrm>
            <a:off x="2207568" y="1663304"/>
            <a:ext cx="6696744" cy="23450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119188"/>
            <a:ext cx="9725025" cy="4619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5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986FF9-6C46-4FE0-AD22-43B138D9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809625"/>
            <a:ext cx="9477375" cy="523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850D24-8589-496A-A514-D43EF721DE87}"/>
              </a:ext>
            </a:extLst>
          </p:cNvPr>
          <p:cNvSpPr/>
          <p:nvPr/>
        </p:nvSpPr>
        <p:spPr>
          <a:xfrm>
            <a:off x="4223792" y="3899140"/>
            <a:ext cx="5688632" cy="283856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6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D9B2E4-F299-4FD4-B36F-596D831AA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43" y="424238"/>
            <a:ext cx="10085714" cy="60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1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60logica.com/blog/wp-content/uploads/2014/08/The-Role-of-Static-Dynamic-Testing-in-SDLC.jpg">
            <a:extLst>
              <a:ext uri="{FF2B5EF4-FFF2-40B4-BE49-F238E27FC236}">
                <a16:creationId xmlns:a16="http://schemas.microsoft.com/office/drawing/2014/main" id="{794D4565-E423-4F87-9F1E-F81ADC52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00250"/>
            <a:ext cx="6096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bitwaretechnologies.com/wp-content/uploads/2017/04/k1-1.png">
            <a:extLst>
              <a:ext uri="{FF2B5EF4-FFF2-40B4-BE49-F238E27FC236}">
                <a16:creationId xmlns:a16="http://schemas.microsoft.com/office/drawing/2014/main" id="{09160C56-9592-450D-8D28-6D97A0AE5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56" y="476672"/>
            <a:ext cx="5087888" cy="257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ematestingstuff.files.wordpress.com/2015/07/white-box-testing.png">
            <a:extLst>
              <a:ext uri="{FF2B5EF4-FFF2-40B4-BE49-F238E27FC236}">
                <a16:creationId xmlns:a16="http://schemas.microsoft.com/office/drawing/2014/main" id="{04A88C58-3A9A-4148-9F12-2844BA034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56" y="3861048"/>
            <a:ext cx="5087888" cy="257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3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F99D28-2EC5-448A-B51A-DF4754B6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404812"/>
            <a:ext cx="8343900" cy="604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953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edia02.hongkiat.com/thumbs/640x410/code-optimisation-linting-jshint-facebook.jpg">
            <a:extLst>
              <a:ext uri="{FF2B5EF4-FFF2-40B4-BE49-F238E27FC236}">
                <a16:creationId xmlns:a16="http://schemas.microsoft.com/office/drawing/2014/main" id="{BD3A888D-5698-40C0-88E1-758E81FA1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76375"/>
            <a:ext cx="6096000" cy="390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1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AF8B1D-9056-439E-BBB8-7E3AB6A5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2271712"/>
            <a:ext cx="6800850" cy="231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32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C71755-D52A-4EC7-893F-12D7B882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2033587"/>
            <a:ext cx="6800850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21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B65D3A-C5C0-4A36-9AC5-19C75D0C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2033587"/>
            <a:ext cx="6800850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260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jetbrains.com/webstorm/img/screenshots/ws-overview__vcs-grunt-debug@2x.png">
            <a:extLst>
              <a:ext uri="{FF2B5EF4-FFF2-40B4-BE49-F238E27FC236}">
                <a16:creationId xmlns:a16="http://schemas.microsoft.com/office/drawing/2014/main" id="{03F0FF35-D991-4476-9F24-495F4037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0"/>
            <a:ext cx="997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6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62573</TotalTime>
  <Words>907</Words>
  <Application>Microsoft Office PowerPoint</Application>
  <PresentationFormat>宽屏</PresentationFormat>
  <Paragraphs>340</Paragraphs>
  <Slides>107</Slides>
  <Notes>94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14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611</cp:revision>
  <dcterms:created xsi:type="dcterms:W3CDTF">2016-08-24T11:19:54Z</dcterms:created>
  <dcterms:modified xsi:type="dcterms:W3CDTF">2017-11-05T05:20:27Z</dcterms:modified>
</cp:coreProperties>
</file>